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91274C-88A8-4840-B0C9-80E80F19BBAB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78B43DC-441C-4559-960F-C694A38F6D21}">
      <dgm:prSet custT="1"/>
      <dgm:spPr/>
      <dgm:t>
        <a:bodyPr/>
        <a:lstStyle/>
        <a:p>
          <a:pPr algn="ctr"/>
          <a:r>
            <a:rPr lang="en-US" sz="3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Periode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I 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17 </a:t>
          </a:r>
          <a:r>
            <a:rPr lang="en-US" sz="32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Februari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– 8 </a:t>
          </a:r>
          <a:r>
            <a:rPr lang="en-US" sz="32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Maret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2025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diikuti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oleh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31 </a:t>
          </a:r>
          <a:r>
            <a:rPr lang="en-US" sz="32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Mahasiswa</a:t>
          </a:r>
          <a:endParaRPr lang="en-US" sz="32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2E82E31-4E52-4489-9B95-E885B4A0A2F6}" type="parTrans" cxnId="{ABA2F2D3-7B24-454B-982C-B3DB894DACF7}">
      <dgm:prSet/>
      <dgm:spPr/>
      <dgm:t>
        <a:bodyPr/>
        <a:lstStyle/>
        <a:p>
          <a:endParaRPr lang="en-US"/>
        </a:p>
      </dgm:t>
    </dgm:pt>
    <dgm:pt modelId="{FAD8BC04-12E1-4403-93CE-0A1BDA200077}" type="sibTrans" cxnId="{ABA2F2D3-7B24-454B-982C-B3DB894DACF7}">
      <dgm:prSet/>
      <dgm:spPr/>
      <dgm:t>
        <a:bodyPr/>
        <a:lstStyle/>
        <a:p>
          <a:endParaRPr lang="en-US"/>
        </a:p>
      </dgm:t>
    </dgm:pt>
    <dgm:pt modelId="{5629AFF5-4BAB-43E0-8A4C-B91A8865A26D}">
      <dgm:prSet custT="1"/>
      <dgm:spPr/>
      <dgm:t>
        <a:bodyPr/>
        <a:lstStyle/>
        <a:p>
          <a:pPr algn="ctr"/>
          <a:r>
            <a:rPr lang="en-US" sz="3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Periode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II 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10 </a:t>
          </a:r>
          <a:r>
            <a:rPr lang="en-US" sz="32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Maret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– 29 </a:t>
          </a:r>
          <a:r>
            <a:rPr lang="en-US" sz="32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Maret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2025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diikuti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oleh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14 </a:t>
          </a:r>
          <a:r>
            <a:rPr lang="en-US" sz="32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Mahasiswa</a:t>
          </a:r>
          <a:endParaRPr lang="en-US" sz="32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83A81D6-1B5E-4AF9-8C17-69C23BF113C2}" type="parTrans" cxnId="{3185A731-D024-4C4D-B41E-DE978AF42BE6}">
      <dgm:prSet/>
      <dgm:spPr/>
      <dgm:t>
        <a:bodyPr/>
        <a:lstStyle/>
        <a:p>
          <a:endParaRPr lang="en-US"/>
        </a:p>
      </dgm:t>
    </dgm:pt>
    <dgm:pt modelId="{EBF3B6B3-1761-49AB-A29F-B9229FEE9359}" type="sibTrans" cxnId="{3185A731-D024-4C4D-B41E-DE978AF42BE6}">
      <dgm:prSet/>
      <dgm:spPr/>
      <dgm:t>
        <a:bodyPr/>
        <a:lstStyle/>
        <a:p>
          <a:endParaRPr lang="en-US"/>
        </a:p>
      </dgm:t>
    </dgm:pt>
    <dgm:pt modelId="{6ABD7F7B-B3B7-4221-974C-CE0D371DAC2A}">
      <dgm:prSet custT="1"/>
      <dgm:spPr/>
      <dgm:t>
        <a:bodyPr/>
        <a:lstStyle/>
        <a:p>
          <a:pPr algn="ctr"/>
          <a:r>
            <a:rPr lang="en-US" sz="3200" b="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Periode</a:t>
          </a:r>
          <a:r>
            <a:rPr lang="en-US" sz="3200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III 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23 </a:t>
          </a:r>
          <a:r>
            <a:rPr lang="en-US" sz="32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Juni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– 12 </a:t>
          </a:r>
          <a:r>
            <a:rPr lang="en-US" sz="32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Juli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2025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diikuti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oleh</a:t>
          </a:r>
          <a:r>
            <a:rPr lang="en-US" sz="3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39 </a:t>
          </a:r>
          <a:r>
            <a:rPr lang="en-US" sz="32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Mahasiswa</a:t>
          </a:r>
          <a:endParaRPr lang="en-US" sz="32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F6B331E-056B-4C10-8EFA-41EDD481EDF9}" type="parTrans" cxnId="{FD411773-B743-4C3C-90F5-65BF8C428E8F}">
      <dgm:prSet/>
      <dgm:spPr/>
      <dgm:t>
        <a:bodyPr/>
        <a:lstStyle/>
        <a:p>
          <a:endParaRPr lang="en-US"/>
        </a:p>
      </dgm:t>
    </dgm:pt>
    <dgm:pt modelId="{EBA48581-1958-403F-83CE-F53A99D16190}" type="sibTrans" cxnId="{FD411773-B743-4C3C-90F5-65BF8C428E8F}">
      <dgm:prSet/>
      <dgm:spPr/>
      <dgm:t>
        <a:bodyPr/>
        <a:lstStyle/>
        <a:p>
          <a:endParaRPr lang="en-US"/>
        </a:p>
      </dgm:t>
    </dgm:pt>
    <dgm:pt modelId="{B0B7780F-A385-42BE-AAB2-C35BAB1AF229}" type="pres">
      <dgm:prSet presAssocID="{0C91274C-88A8-4840-B0C9-80E80F19BBA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49608C-2542-4A74-BB87-34F1664D081C}" type="pres">
      <dgm:prSet presAssocID="{0C91274C-88A8-4840-B0C9-80E80F19BBAB}" presName="dummyMaxCanvas" presStyleCnt="0">
        <dgm:presLayoutVars/>
      </dgm:prSet>
      <dgm:spPr/>
    </dgm:pt>
    <dgm:pt modelId="{1F850710-732D-4B93-B96F-32A7C1C0BC43}" type="pres">
      <dgm:prSet presAssocID="{0C91274C-88A8-4840-B0C9-80E80F19BBAB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42119D-F981-4A62-8CB6-D8CB9AF6DDC0}" type="pres">
      <dgm:prSet presAssocID="{0C91274C-88A8-4840-B0C9-80E80F19BBAB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C43821-A309-4469-B274-3C718321A9C8}" type="pres">
      <dgm:prSet presAssocID="{0C91274C-88A8-4840-B0C9-80E80F19BBAB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2B5C05-2794-4428-9F0A-3A667E8E0CE0}" type="pres">
      <dgm:prSet presAssocID="{0C91274C-88A8-4840-B0C9-80E80F19BBAB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74F990-30CB-4AB8-8856-F25322FAE3AE}" type="pres">
      <dgm:prSet presAssocID="{0C91274C-88A8-4840-B0C9-80E80F19BBAB}" presName="ThreeConn_2-3" presStyleLbl="fgAccFollowNode1" presStyleIdx="1" presStyleCnt="2">
        <dgm:presLayoutVars>
          <dgm:bulletEnabled val="1"/>
        </dgm:presLayoutVars>
      </dgm:prSet>
      <dgm:spPr/>
    </dgm:pt>
    <dgm:pt modelId="{B2AC892A-8899-444F-A4B2-B9917991C4FB}" type="pres">
      <dgm:prSet presAssocID="{0C91274C-88A8-4840-B0C9-80E80F19BBA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5E61F2-DD1E-4C50-B854-122EE803019E}" type="pres">
      <dgm:prSet presAssocID="{0C91274C-88A8-4840-B0C9-80E80F19BBA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6C1BB9-0F76-4AD0-B51C-62730AF90060}" type="pres">
      <dgm:prSet presAssocID="{0C91274C-88A8-4840-B0C9-80E80F19BBA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4CB4F6-68CA-42CF-BAC0-D28F6F264273}" type="presOf" srcId="{5629AFF5-4BAB-43E0-8A4C-B91A8865A26D}" destId="{F45E61F2-DD1E-4C50-B854-122EE803019E}" srcOrd="1" destOrd="0" presId="urn:microsoft.com/office/officeart/2005/8/layout/vProcess5"/>
    <dgm:cxn modelId="{34D90AD0-E4AE-451C-B528-9B0F44175F9C}" type="presOf" srcId="{FAD8BC04-12E1-4403-93CE-0A1BDA200077}" destId="{812B5C05-2794-4428-9F0A-3A667E8E0CE0}" srcOrd="0" destOrd="0" presId="urn:microsoft.com/office/officeart/2005/8/layout/vProcess5"/>
    <dgm:cxn modelId="{64E880F1-D32A-4B82-90B9-003BECA3A154}" type="presOf" srcId="{EBF3B6B3-1761-49AB-A29F-B9229FEE9359}" destId="{1D74F990-30CB-4AB8-8856-F25322FAE3AE}" srcOrd="0" destOrd="0" presId="urn:microsoft.com/office/officeart/2005/8/layout/vProcess5"/>
    <dgm:cxn modelId="{FD411773-B743-4C3C-90F5-65BF8C428E8F}" srcId="{0C91274C-88A8-4840-B0C9-80E80F19BBAB}" destId="{6ABD7F7B-B3B7-4221-974C-CE0D371DAC2A}" srcOrd="2" destOrd="0" parTransId="{7F6B331E-056B-4C10-8EFA-41EDD481EDF9}" sibTransId="{EBA48581-1958-403F-83CE-F53A99D16190}"/>
    <dgm:cxn modelId="{3185A731-D024-4C4D-B41E-DE978AF42BE6}" srcId="{0C91274C-88A8-4840-B0C9-80E80F19BBAB}" destId="{5629AFF5-4BAB-43E0-8A4C-B91A8865A26D}" srcOrd="1" destOrd="0" parTransId="{783A81D6-1B5E-4AF9-8C17-69C23BF113C2}" sibTransId="{EBF3B6B3-1761-49AB-A29F-B9229FEE9359}"/>
    <dgm:cxn modelId="{F16130F0-3289-4A05-98AA-3E47B2BACD47}" type="presOf" srcId="{6ABD7F7B-B3B7-4221-974C-CE0D371DAC2A}" destId="{A66C1BB9-0F76-4AD0-B51C-62730AF90060}" srcOrd="1" destOrd="0" presId="urn:microsoft.com/office/officeart/2005/8/layout/vProcess5"/>
    <dgm:cxn modelId="{46AA2F71-D710-4BB5-A6B2-8A15D1B7762E}" type="presOf" srcId="{5629AFF5-4BAB-43E0-8A4C-B91A8865A26D}" destId="{2742119D-F981-4A62-8CB6-D8CB9AF6DDC0}" srcOrd="0" destOrd="0" presId="urn:microsoft.com/office/officeart/2005/8/layout/vProcess5"/>
    <dgm:cxn modelId="{C33427AA-BA58-425B-B408-AF8AA3392928}" type="presOf" srcId="{6ABD7F7B-B3B7-4221-974C-CE0D371DAC2A}" destId="{7FC43821-A309-4469-B274-3C718321A9C8}" srcOrd="0" destOrd="0" presId="urn:microsoft.com/office/officeart/2005/8/layout/vProcess5"/>
    <dgm:cxn modelId="{3AD484AF-92C5-46A9-9B84-AFD0D7959BC2}" type="presOf" srcId="{0C91274C-88A8-4840-B0C9-80E80F19BBAB}" destId="{B0B7780F-A385-42BE-AAB2-C35BAB1AF229}" srcOrd="0" destOrd="0" presId="urn:microsoft.com/office/officeart/2005/8/layout/vProcess5"/>
    <dgm:cxn modelId="{ABA2F2D3-7B24-454B-982C-B3DB894DACF7}" srcId="{0C91274C-88A8-4840-B0C9-80E80F19BBAB}" destId="{578B43DC-441C-4559-960F-C694A38F6D21}" srcOrd="0" destOrd="0" parTransId="{C2E82E31-4E52-4489-9B95-E885B4A0A2F6}" sibTransId="{FAD8BC04-12E1-4403-93CE-0A1BDA200077}"/>
    <dgm:cxn modelId="{C64356E7-2709-4136-ADDB-02ED86B63AC4}" type="presOf" srcId="{578B43DC-441C-4559-960F-C694A38F6D21}" destId="{B2AC892A-8899-444F-A4B2-B9917991C4FB}" srcOrd="1" destOrd="0" presId="urn:microsoft.com/office/officeart/2005/8/layout/vProcess5"/>
    <dgm:cxn modelId="{FF6C69F5-12E2-4379-A84B-9BC42BFA0EEB}" type="presOf" srcId="{578B43DC-441C-4559-960F-C694A38F6D21}" destId="{1F850710-732D-4B93-B96F-32A7C1C0BC43}" srcOrd="0" destOrd="0" presId="urn:microsoft.com/office/officeart/2005/8/layout/vProcess5"/>
    <dgm:cxn modelId="{4519A375-7CBE-485F-BCD3-7530BE81B6B1}" type="presParOf" srcId="{B0B7780F-A385-42BE-AAB2-C35BAB1AF229}" destId="{3449608C-2542-4A74-BB87-34F1664D081C}" srcOrd="0" destOrd="0" presId="urn:microsoft.com/office/officeart/2005/8/layout/vProcess5"/>
    <dgm:cxn modelId="{10C25D79-52B8-4A28-A0F0-04085507F4C9}" type="presParOf" srcId="{B0B7780F-A385-42BE-AAB2-C35BAB1AF229}" destId="{1F850710-732D-4B93-B96F-32A7C1C0BC43}" srcOrd="1" destOrd="0" presId="urn:microsoft.com/office/officeart/2005/8/layout/vProcess5"/>
    <dgm:cxn modelId="{BEC11681-B661-48E7-A590-E35328B4F410}" type="presParOf" srcId="{B0B7780F-A385-42BE-AAB2-C35BAB1AF229}" destId="{2742119D-F981-4A62-8CB6-D8CB9AF6DDC0}" srcOrd="2" destOrd="0" presId="urn:microsoft.com/office/officeart/2005/8/layout/vProcess5"/>
    <dgm:cxn modelId="{3F9A03A6-4EE6-4600-A585-BA7D29147189}" type="presParOf" srcId="{B0B7780F-A385-42BE-AAB2-C35BAB1AF229}" destId="{7FC43821-A309-4469-B274-3C718321A9C8}" srcOrd="3" destOrd="0" presId="urn:microsoft.com/office/officeart/2005/8/layout/vProcess5"/>
    <dgm:cxn modelId="{610DF6A2-3C6F-4893-AD5B-2B1F7B427AD6}" type="presParOf" srcId="{B0B7780F-A385-42BE-AAB2-C35BAB1AF229}" destId="{812B5C05-2794-4428-9F0A-3A667E8E0CE0}" srcOrd="4" destOrd="0" presId="urn:microsoft.com/office/officeart/2005/8/layout/vProcess5"/>
    <dgm:cxn modelId="{90E803B0-6C47-4FA1-A642-441754AE8BCD}" type="presParOf" srcId="{B0B7780F-A385-42BE-AAB2-C35BAB1AF229}" destId="{1D74F990-30CB-4AB8-8856-F25322FAE3AE}" srcOrd="5" destOrd="0" presId="urn:microsoft.com/office/officeart/2005/8/layout/vProcess5"/>
    <dgm:cxn modelId="{12E2A77D-560B-4490-A529-1CE680E693C9}" type="presParOf" srcId="{B0B7780F-A385-42BE-AAB2-C35BAB1AF229}" destId="{B2AC892A-8899-444F-A4B2-B9917991C4FB}" srcOrd="6" destOrd="0" presId="urn:microsoft.com/office/officeart/2005/8/layout/vProcess5"/>
    <dgm:cxn modelId="{FF76174F-2049-44AC-ABD6-2DD57F5B1712}" type="presParOf" srcId="{B0B7780F-A385-42BE-AAB2-C35BAB1AF229}" destId="{F45E61F2-DD1E-4C50-B854-122EE803019E}" srcOrd="7" destOrd="0" presId="urn:microsoft.com/office/officeart/2005/8/layout/vProcess5"/>
    <dgm:cxn modelId="{1C6492D5-7F5C-4986-9D8A-9ADE66F7DFFD}" type="presParOf" srcId="{B0B7780F-A385-42BE-AAB2-C35BAB1AF229}" destId="{A66C1BB9-0F76-4AD0-B51C-62730AF9006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C87F46-D9DC-456B-AF91-6E1F5120C094}" type="doc">
      <dgm:prSet loTypeId="urn:microsoft.com/office/officeart/2008/layout/PictureStrips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2900814-960C-47B9-9280-DACFE6809E4D}">
      <dgm:prSet/>
      <dgm:spPr/>
      <dgm:t>
        <a:bodyPr/>
        <a:lstStyle/>
        <a:p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harga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diri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rendah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3652214-97E5-4F0C-B316-2A8C9276E073}" type="parTrans" cxnId="{42DF1FBD-FAF3-4FB5-A484-C8ABB63BFBCA}">
      <dgm:prSet/>
      <dgm:spPr/>
      <dgm:t>
        <a:bodyPr/>
        <a:lstStyle/>
        <a:p>
          <a:endParaRPr lang="en-US"/>
        </a:p>
      </dgm:t>
    </dgm:pt>
    <dgm:pt modelId="{B663E8EA-69CB-4BD0-9805-4CCD38F24125}" type="sibTrans" cxnId="{42DF1FBD-FAF3-4FB5-A484-C8ABB63BFBCA}">
      <dgm:prSet/>
      <dgm:spPr/>
      <dgm:t>
        <a:bodyPr/>
        <a:lstStyle/>
        <a:p>
          <a:endParaRPr lang="en-US"/>
        </a:p>
      </dgm:t>
    </dgm:pt>
    <dgm:pt modelId="{CC03A6E6-ADFE-4EFD-B56C-F05E8ED4D50F}">
      <dgm:prSet/>
      <dgm:spPr/>
      <dgm:t>
        <a:bodyPr/>
        <a:lstStyle/>
        <a:p>
          <a:pPr marL="168275" indent="0"/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Keperawatan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isolasi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sosial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9F08EFC-CF70-4273-A720-0A8717B41EA6}" type="parTrans" cxnId="{AFB5FED8-A0F1-445B-BEA8-FA17CCC5FA88}">
      <dgm:prSet/>
      <dgm:spPr/>
      <dgm:t>
        <a:bodyPr/>
        <a:lstStyle/>
        <a:p>
          <a:endParaRPr lang="en-US"/>
        </a:p>
      </dgm:t>
    </dgm:pt>
    <dgm:pt modelId="{2023EAA7-078F-4F8E-BD88-722541280E8F}" type="sibTrans" cxnId="{AFB5FED8-A0F1-445B-BEA8-FA17CCC5FA88}">
      <dgm:prSet/>
      <dgm:spPr/>
      <dgm:t>
        <a:bodyPr/>
        <a:lstStyle/>
        <a:p>
          <a:endParaRPr lang="en-US"/>
        </a:p>
      </dgm:t>
    </dgm:pt>
    <dgm:pt modelId="{42250E3F-FBE6-4622-BA33-84E31F8B4C70}">
      <dgm:prSet/>
      <dgm:spPr/>
      <dgm:t>
        <a:bodyPr/>
        <a:lstStyle/>
        <a:p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RPK/PK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AA75C52-F2B9-4F81-A7E1-CD23DAA9B0F4}" type="parTrans" cxnId="{2A76AAB8-EF62-45B3-B93B-77802422499B}">
      <dgm:prSet/>
      <dgm:spPr/>
      <dgm:t>
        <a:bodyPr/>
        <a:lstStyle/>
        <a:p>
          <a:endParaRPr lang="en-US"/>
        </a:p>
      </dgm:t>
    </dgm:pt>
    <dgm:pt modelId="{862578BE-F032-4E5B-9197-7952C92605A4}" type="sibTrans" cxnId="{2A76AAB8-EF62-45B3-B93B-77802422499B}">
      <dgm:prSet/>
      <dgm:spPr/>
      <dgm:t>
        <a:bodyPr/>
        <a:lstStyle/>
        <a:p>
          <a:endParaRPr lang="en-US"/>
        </a:p>
      </dgm:t>
    </dgm:pt>
    <dgm:pt modelId="{ABF1A621-CB3F-489B-B4C7-196D4B2526EC}">
      <dgm:prSet/>
      <dgm:spPr/>
      <dgm:t>
        <a:bodyPr/>
        <a:lstStyle/>
        <a:p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waham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6AF5184-B629-4947-A126-BC1D410FB4B3}" type="parTrans" cxnId="{4CC6D9AB-9F14-4CDF-A309-8AB867D9F929}">
      <dgm:prSet/>
      <dgm:spPr/>
      <dgm:t>
        <a:bodyPr/>
        <a:lstStyle/>
        <a:p>
          <a:endParaRPr lang="en-US"/>
        </a:p>
      </dgm:t>
    </dgm:pt>
    <dgm:pt modelId="{B1089721-17D5-4F71-9DDA-D43B659A3E5B}" type="sibTrans" cxnId="{4CC6D9AB-9F14-4CDF-A309-8AB867D9F929}">
      <dgm:prSet/>
      <dgm:spPr/>
      <dgm:t>
        <a:bodyPr/>
        <a:lstStyle/>
        <a:p>
          <a:endParaRPr lang="en-US"/>
        </a:p>
      </dgm:t>
    </dgm:pt>
    <dgm:pt modelId="{4406D9FD-AC8B-4330-9E1D-D548DEDC3A08}">
      <dgm:prSet/>
      <dgm:spPr/>
      <dgm:t>
        <a:bodyPr/>
        <a:lstStyle/>
        <a:p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halusinasi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EC204FB-3C39-4F0D-84F6-0F5E9980DD96}" type="parTrans" cxnId="{7AADE28B-1952-4A3C-A202-17BAEBE135EE}">
      <dgm:prSet/>
      <dgm:spPr/>
      <dgm:t>
        <a:bodyPr/>
        <a:lstStyle/>
        <a:p>
          <a:endParaRPr lang="en-US"/>
        </a:p>
      </dgm:t>
    </dgm:pt>
    <dgm:pt modelId="{26720930-A4BD-4B9A-B6F7-19C34B54364C}" type="sibTrans" cxnId="{7AADE28B-1952-4A3C-A202-17BAEBE135EE}">
      <dgm:prSet/>
      <dgm:spPr/>
      <dgm:t>
        <a:bodyPr/>
        <a:lstStyle/>
        <a:p>
          <a:endParaRPr lang="en-US"/>
        </a:p>
      </dgm:t>
    </dgm:pt>
    <dgm:pt modelId="{B432208A-3BFC-4F51-9266-45C382911D0C}">
      <dgm:prSet/>
      <dgm:spPr/>
      <dgm:t>
        <a:bodyPr/>
        <a:lstStyle/>
        <a:p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deficit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perawatan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diri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FF6B220-3013-4B0C-ADE3-9C9FE779A9CB}" type="parTrans" cxnId="{7E7CE801-9757-4285-86AC-44E8A4430AD7}">
      <dgm:prSet/>
      <dgm:spPr/>
      <dgm:t>
        <a:bodyPr/>
        <a:lstStyle/>
        <a:p>
          <a:endParaRPr lang="en-US"/>
        </a:p>
      </dgm:t>
    </dgm:pt>
    <dgm:pt modelId="{2FFEF520-03BC-471B-BE3F-B6A4D291D31F}" type="sibTrans" cxnId="{7E7CE801-9757-4285-86AC-44E8A4430AD7}">
      <dgm:prSet/>
      <dgm:spPr/>
      <dgm:t>
        <a:bodyPr/>
        <a:lstStyle/>
        <a:p>
          <a:endParaRPr lang="en-US"/>
        </a:p>
      </dgm:t>
    </dgm:pt>
    <dgm:pt modelId="{2DF34632-AD37-426E-BAAD-60F6D94727BF}">
      <dgm:prSet/>
      <dgm:spPr/>
      <dgm:t>
        <a:bodyPr/>
        <a:lstStyle/>
        <a:p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Resiko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Bunuh</a:t>
          </a:r>
          <a:r>
            <a:rPr lang="en-US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 smtClean="0">
              <a:latin typeface="Cambria" panose="02040503050406030204" pitchFamily="18" charset="0"/>
              <a:ea typeface="Cambria" panose="02040503050406030204" pitchFamily="18" charset="0"/>
            </a:rPr>
            <a:t>Diri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829D00A-1CD1-436F-8620-CFBAE475ADD8}" type="parTrans" cxnId="{0A50A7C7-7F6E-40BF-AFD6-DB0161D5DA3F}">
      <dgm:prSet/>
      <dgm:spPr/>
      <dgm:t>
        <a:bodyPr/>
        <a:lstStyle/>
        <a:p>
          <a:endParaRPr lang="en-US"/>
        </a:p>
      </dgm:t>
    </dgm:pt>
    <dgm:pt modelId="{8C435233-74F2-4CDF-A78B-BB1D7D13C848}" type="sibTrans" cxnId="{0A50A7C7-7F6E-40BF-AFD6-DB0161D5DA3F}">
      <dgm:prSet/>
      <dgm:spPr/>
      <dgm:t>
        <a:bodyPr/>
        <a:lstStyle/>
        <a:p>
          <a:endParaRPr lang="en-US"/>
        </a:p>
      </dgm:t>
    </dgm:pt>
    <dgm:pt modelId="{FD7BE403-50E3-437D-B28B-8A4290955F7B}" type="pres">
      <dgm:prSet presAssocID="{3CC87F46-D9DC-456B-AF91-6E1F5120C09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1B454C-5ACD-4DF2-BA1D-6E98D714792B}" type="pres">
      <dgm:prSet presAssocID="{42900814-960C-47B9-9280-DACFE6809E4D}" presName="composite" presStyleCnt="0"/>
      <dgm:spPr/>
      <dgm:t>
        <a:bodyPr/>
        <a:lstStyle/>
        <a:p>
          <a:endParaRPr lang="en-US"/>
        </a:p>
      </dgm:t>
    </dgm:pt>
    <dgm:pt modelId="{50D02039-47A9-4FA5-88CC-8132783F2CAD}" type="pres">
      <dgm:prSet presAssocID="{42900814-960C-47B9-9280-DACFE6809E4D}" presName="rect1" presStyleLbl="tr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B72C0B-4EA6-4DAC-8353-10D8DDA12EBC}" type="pres">
      <dgm:prSet presAssocID="{42900814-960C-47B9-9280-DACFE6809E4D}" presName="rect2" presStyleLbl="fgImgPlace1" presStyleIdx="0" presStyleCnt="7"/>
      <dgm:spPr/>
      <dgm:t>
        <a:bodyPr/>
        <a:lstStyle/>
        <a:p>
          <a:endParaRPr lang="en-US"/>
        </a:p>
      </dgm:t>
    </dgm:pt>
    <dgm:pt modelId="{9AAF0DBC-875B-48A1-89CA-BEA523DC7859}" type="pres">
      <dgm:prSet presAssocID="{B663E8EA-69CB-4BD0-9805-4CCD38F24125}" presName="sibTrans" presStyleCnt="0"/>
      <dgm:spPr/>
      <dgm:t>
        <a:bodyPr/>
        <a:lstStyle/>
        <a:p>
          <a:endParaRPr lang="en-US"/>
        </a:p>
      </dgm:t>
    </dgm:pt>
    <dgm:pt modelId="{97193072-85AA-4AE7-9143-09C3ED626BCB}" type="pres">
      <dgm:prSet presAssocID="{CC03A6E6-ADFE-4EFD-B56C-F05E8ED4D50F}" presName="composite" presStyleCnt="0"/>
      <dgm:spPr/>
      <dgm:t>
        <a:bodyPr/>
        <a:lstStyle/>
        <a:p>
          <a:endParaRPr lang="en-US"/>
        </a:p>
      </dgm:t>
    </dgm:pt>
    <dgm:pt modelId="{68B2AA5A-DB09-4082-B02B-D600EF027096}" type="pres">
      <dgm:prSet presAssocID="{CC03A6E6-ADFE-4EFD-B56C-F05E8ED4D50F}" presName="rect1" presStyleLbl="trAlignAcc1" presStyleIdx="1" presStyleCnt="7" custScaleX="1403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E6C852-8636-4FE1-9FFB-39E35F38BB8E}" type="pres">
      <dgm:prSet presAssocID="{CC03A6E6-ADFE-4EFD-B56C-F05E8ED4D50F}" presName="rect2" presStyleLbl="fgImgPlace1" presStyleIdx="1" presStyleCnt="7" custLinFactNeighborX="-89778" custLinFactNeighborY="-258"/>
      <dgm:spPr/>
      <dgm:t>
        <a:bodyPr/>
        <a:lstStyle/>
        <a:p>
          <a:endParaRPr lang="en-US"/>
        </a:p>
      </dgm:t>
    </dgm:pt>
    <dgm:pt modelId="{61995766-133B-4FA8-B101-53B7B69BA4A3}" type="pres">
      <dgm:prSet presAssocID="{2023EAA7-078F-4F8E-BD88-722541280E8F}" presName="sibTrans" presStyleCnt="0"/>
      <dgm:spPr/>
      <dgm:t>
        <a:bodyPr/>
        <a:lstStyle/>
        <a:p>
          <a:endParaRPr lang="en-US"/>
        </a:p>
      </dgm:t>
    </dgm:pt>
    <dgm:pt modelId="{9CDC0A7B-3871-4608-BC59-AD6190FF098F}" type="pres">
      <dgm:prSet presAssocID="{42250E3F-FBE6-4622-BA33-84E31F8B4C70}" presName="composite" presStyleCnt="0"/>
      <dgm:spPr/>
      <dgm:t>
        <a:bodyPr/>
        <a:lstStyle/>
        <a:p>
          <a:endParaRPr lang="en-US"/>
        </a:p>
      </dgm:t>
    </dgm:pt>
    <dgm:pt modelId="{7F8491D6-5C55-44FC-B08A-B5F98AE10FB2}" type="pres">
      <dgm:prSet presAssocID="{42250E3F-FBE6-4622-BA33-84E31F8B4C70}" presName="rect1" presStyleLbl="tr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7572D-6FC7-4316-93FF-0EC802F64613}" type="pres">
      <dgm:prSet presAssocID="{42250E3F-FBE6-4622-BA33-84E31F8B4C70}" presName="rect2" presStyleLbl="fgImgPlace1" presStyleIdx="2" presStyleCnt="7"/>
      <dgm:spPr/>
      <dgm:t>
        <a:bodyPr/>
        <a:lstStyle/>
        <a:p>
          <a:endParaRPr lang="en-US"/>
        </a:p>
      </dgm:t>
    </dgm:pt>
    <dgm:pt modelId="{6CA1F7D3-297A-402E-BF5A-0B8EB2564037}" type="pres">
      <dgm:prSet presAssocID="{862578BE-F032-4E5B-9197-7952C92605A4}" presName="sibTrans" presStyleCnt="0"/>
      <dgm:spPr/>
      <dgm:t>
        <a:bodyPr/>
        <a:lstStyle/>
        <a:p>
          <a:endParaRPr lang="en-US"/>
        </a:p>
      </dgm:t>
    </dgm:pt>
    <dgm:pt modelId="{C75D0FE0-110F-47C3-89D5-E4047818277D}" type="pres">
      <dgm:prSet presAssocID="{ABF1A621-CB3F-489B-B4C7-196D4B2526EC}" presName="composite" presStyleCnt="0"/>
      <dgm:spPr/>
      <dgm:t>
        <a:bodyPr/>
        <a:lstStyle/>
        <a:p>
          <a:endParaRPr lang="en-US"/>
        </a:p>
      </dgm:t>
    </dgm:pt>
    <dgm:pt modelId="{11AD8D67-45D9-4FFD-B88B-C7679E75B7FD}" type="pres">
      <dgm:prSet presAssocID="{ABF1A621-CB3F-489B-B4C7-196D4B2526EC}" presName="rect1" presStyleLbl="tr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689D21-C6B5-4903-BF16-DB011B4C3BF8}" type="pres">
      <dgm:prSet presAssocID="{ABF1A621-CB3F-489B-B4C7-196D4B2526EC}" presName="rect2" presStyleLbl="fgImgPlace1" presStyleIdx="3" presStyleCnt="7"/>
      <dgm:spPr/>
      <dgm:t>
        <a:bodyPr/>
        <a:lstStyle/>
        <a:p>
          <a:endParaRPr lang="en-US"/>
        </a:p>
      </dgm:t>
    </dgm:pt>
    <dgm:pt modelId="{D458758D-EE21-419A-87E9-6FB7B3071F92}" type="pres">
      <dgm:prSet presAssocID="{B1089721-17D5-4F71-9DDA-D43B659A3E5B}" presName="sibTrans" presStyleCnt="0"/>
      <dgm:spPr/>
      <dgm:t>
        <a:bodyPr/>
        <a:lstStyle/>
        <a:p>
          <a:endParaRPr lang="en-US"/>
        </a:p>
      </dgm:t>
    </dgm:pt>
    <dgm:pt modelId="{A45F318C-8123-4147-A717-99D51E20F87D}" type="pres">
      <dgm:prSet presAssocID="{4406D9FD-AC8B-4330-9E1D-D548DEDC3A08}" presName="composite" presStyleCnt="0"/>
      <dgm:spPr/>
      <dgm:t>
        <a:bodyPr/>
        <a:lstStyle/>
        <a:p>
          <a:endParaRPr lang="en-US"/>
        </a:p>
      </dgm:t>
    </dgm:pt>
    <dgm:pt modelId="{478F9101-F5F8-4295-90D3-BFB21214C3FC}" type="pres">
      <dgm:prSet presAssocID="{4406D9FD-AC8B-4330-9E1D-D548DEDC3A08}" presName="rect1" presStyleLbl="tr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90F406-9BAD-466B-BD99-098FF5794A62}" type="pres">
      <dgm:prSet presAssocID="{4406D9FD-AC8B-4330-9E1D-D548DEDC3A08}" presName="rect2" presStyleLbl="fgImgPlace1" presStyleIdx="4" presStyleCnt="7"/>
      <dgm:spPr/>
      <dgm:t>
        <a:bodyPr/>
        <a:lstStyle/>
        <a:p>
          <a:endParaRPr lang="en-US"/>
        </a:p>
      </dgm:t>
    </dgm:pt>
    <dgm:pt modelId="{F2883A1F-0D62-43C8-90B7-7C28D0527AA3}" type="pres">
      <dgm:prSet presAssocID="{26720930-A4BD-4B9A-B6F7-19C34B54364C}" presName="sibTrans" presStyleCnt="0"/>
      <dgm:spPr/>
      <dgm:t>
        <a:bodyPr/>
        <a:lstStyle/>
        <a:p>
          <a:endParaRPr lang="en-US"/>
        </a:p>
      </dgm:t>
    </dgm:pt>
    <dgm:pt modelId="{7A309B04-4AE2-4016-85AF-40EB851ED699}" type="pres">
      <dgm:prSet presAssocID="{B432208A-3BFC-4F51-9266-45C382911D0C}" presName="composite" presStyleCnt="0"/>
      <dgm:spPr/>
      <dgm:t>
        <a:bodyPr/>
        <a:lstStyle/>
        <a:p>
          <a:endParaRPr lang="en-US"/>
        </a:p>
      </dgm:t>
    </dgm:pt>
    <dgm:pt modelId="{27D7B661-B0C9-425F-8D63-32674DA1EE46}" type="pres">
      <dgm:prSet presAssocID="{B432208A-3BFC-4F51-9266-45C382911D0C}" presName="rect1" presStyleLbl="tr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57F33F-B969-44F5-8097-CC59D37AE6B2}" type="pres">
      <dgm:prSet presAssocID="{B432208A-3BFC-4F51-9266-45C382911D0C}" presName="rect2" presStyleLbl="fgImgPlace1" presStyleIdx="5" presStyleCnt="7"/>
      <dgm:spPr/>
      <dgm:t>
        <a:bodyPr/>
        <a:lstStyle/>
        <a:p>
          <a:endParaRPr lang="en-US"/>
        </a:p>
      </dgm:t>
    </dgm:pt>
    <dgm:pt modelId="{95BC191E-5926-4AD0-95CA-E3DADE98735C}" type="pres">
      <dgm:prSet presAssocID="{2FFEF520-03BC-471B-BE3F-B6A4D291D31F}" presName="sibTrans" presStyleCnt="0"/>
      <dgm:spPr/>
      <dgm:t>
        <a:bodyPr/>
        <a:lstStyle/>
        <a:p>
          <a:endParaRPr lang="en-US"/>
        </a:p>
      </dgm:t>
    </dgm:pt>
    <dgm:pt modelId="{6BF2B845-1595-4573-AF6B-96A37BB30D50}" type="pres">
      <dgm:prSet presAssocID="{2DF34632-AD37-426E-BAAD-60F6D94727BF}" presName="composite" presStyleCnt="0"/>
      <dgm:spPr/>
      <dgm:t>
        <a:bodyPr/>
        <a:lstStyle/>
        <a:p>
          <a:endParaRPr lang="en-US"/>
        </a:p>
      </dgm:t>
    </dgm:pt>
    <dgm:pt modelId="{BDF8B24E-5A6C-4570-A9C5-A6EEAD10AD35}" type="pres">
      <dgm:prSet presAssocID="{2DF34632-AD37-426E-BAAD-60F6D94727BF}" presName="rect1" presStyleLbl="tr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82E15E-E27B-4772-9654-9C749B0427BA}" type="pres">
      <dgm:prSet presAssocID="{2DF34632-AD37-426E-BAAD-60F6D94727BF}" presName="rect2" presStyleLbl="fgImgPlace1" presStyleIdx="6" presStyleCnt="7"/>
      <dgm:spPr/>
      <dgm:t>
        <a:bodyPr/>
        <a:lstStyle/>
        <a:p>
          <a:endParaRPr lang="en-US"/>
        </a:p>
      </dgm:t>
    </dgm:pt>
  </dgm:ptLst>
  <dgm:cxnLst>
    <dgm:cxn modelId="{307D313D-C5B0-4542-A726-9CF8E2F4414B}" type="presOf" srcId="{42900814-960C-47B9-9280-DACFE6809E4D}" destId="{50D02039-47A9-4FA5-88CC-8132783F2CAD}" srcOrd="0" destOrd="0" presId="urn:microsoft.com/office/officeart/2008/layout/PictureStrips"/>
    <dgm:cxn modelId="{92D2B2E3-DDCC-481C-A4D1-15FF7E5913C3}" type="presOf" srcId="{2DF34632-AD37-426E-BAAD-60F6D94727BF}" destId="{BDF8B24E-5A6C-4570-A9C5-A6EEAD10AD35}" srcOrd="0" destOrd="0" presId="urn:microsoft.com/office/officeart/2008/layout/PictureStrips"/>
    <dgm:cxn modelId="{0A5C023E-2EF2-400B-AC4B-0E4E54839DB1}" type="presOf" srcId="{ABF1A621-CB3F-489B-B4C7-196D4B2526EC}" destId="{11AD8D67-45D9-4FFD-B88B-C7679E75B7FD}" srcOrd="0" destOrd="0" presId="urn:microsoft.com/office/officeart/2008/layout/PictureStrips"/>
    <dgm:cxn modelId="{4CC6D9AB-9F14-4CDF-A309-8AB867D9F929}" srcId="{3CC87F46-D9DC-456B-AF91-6E1F5120C094}" destId="{ABF1A621-CB3F-489B-B4C7-196D4B2526EC}" srcOrd="3" destOrd="0" parTransId="{B6AF5184-B629-4947-A126-BC1D410FB4B3}" sibTransId="{B1089721-17D5-4F71-9DDA-D43B659A3E5B}"/>
    <dgm:cxn modelId="{B2F72D9B-ABD4-4275-BD69-34A554F430DC}" type="presOf" srcId="{CC03A6E6-ADFE-4EFD-B56C-F05E8ED4D50F}" destId="{68B2AA5A-DB09-4082-B02B-D600EF027096}" srcOrd="0" destOrd="0" presId="urn:microsoft.com/office/officeart/2008/layout/PictureStrips"/>
    <dgm:cxn modelId="{AFB5FED8-A0F1-445B-BEA8-FA17CCC5FA88}" srcId="{3CC87F46-D9DC-456B-AF91-6E1F5120C094}" destId="{CC03A6E6-ADFE-4EFD-B56C-F05E8ED4D50F}" srcOrd="1" destOrd="0" parTransId="{89F08EFC-CF70-4273-A720-0A8717B41EA6}" sibTransId="{2023EAA7-078F-4F8E-BD88-722541280E8F}"/>
    <dgm:cxn modelId="{0A50A7C7-7F6E-40BF-AFD6-DB0161D5DA3F}" srcId="{3CC87F46-D9DC-456B-AF91-6E1F5120C094}" destId="{2DF34632-AD37-426E-BAAD-60F6D94727BF}" srcOrd="6" destOrd="0" parTransId="{2829D00A-1CD1-436F-8620-CFBAE475ADD8}" sibTransId="{8C435233-74F2-4CDF-A78B-BB1D7D13C848}"/>
    <dgm:cxn modelId="{70790EFA-0325-4F04-9CF4-C9EF150BAC4B}" type="presOf" srcId="{3CC87F46-D9DC-456B-AF91-6E1F5120C094}" destId="{FD7BE403-50E3-437D-B28B-8A4290955F7B}" srcOrd="0" destOrd="0" presId="urn:microsoft.com/office/officeart/2008/layout/PictureStrips"/>
    <dgm:cxn modelId="{761C346E-AB9D-45BA-9691-F9DF56E119B8}" type="presOf" srcId="{4406D9FD-AC8B-4330-9E1D-D548DEDC3A08}" destId="{478F9101-F5F8-4295-90D3-BFB21214C3FC}" srcOrd="0" destOrd="0" presId="urn:microsoft.com/office/officeart/2008/layout/PictureStrips"/>
    <dgm:cxn modelId="{7E7CE801-9757-4285-86AC-44E8A4430AD7}" srcId="{3CC87F46-D9DC-456B-AF91-6E1F5120C094}" destId="{B432208A-3BFC-4F51-9266-45C382911D0C}" srcOrd="5" destOrd="0" parTransId="{FFF6B220-3013-4B0C-ADE3-9C9FE779A9CB}" sibTransId="{2FFEF520-03BC-471B-BE3F-B6A4D291D31F}"/>
    <dgm:cxn modelId="{45A52D09-6E2F-44DE-9970-EC74AD177B3F}" type="presOf" srcId="{42250E3F-FBE6-4622-BA33-84E31F8B4C70}" destId="{7F8491D6-5C55-44FC-B08A-B5F98AE10FB2}" srcOrd="0" destOrd="0" presId="urn:microsoft.com/office/officeart/2008/layout/PictureStrips"/>
    <dgm:cxn modelId="{42DF1FBD-FAF3-4FB5-A484-C8ABB63BFBCA}" srcId="{3CC87F46-D9DC-456B-AF91-6E1F5120C094}" destId="{42900814-960C-47B9-9280-DACFE6809E4D}" srcOrd="0" destOrd="0" parTransId="{93652214-97E5-4F0C-B316-2A8C9276E073}" sibTransId="{B663E8EA-69CB-4BD0-9805-4CCD38F24125}"/>
    <dgm:cxn modelId="{7AADE28B-1952-4A3C-A202-17BAEBE135EE}" srcId="{3CC87F46-D9DC-456B-AF91-6E1F5120C094}" destId="{4406D9FD-AC8B-4330-9E1D-D548DEDC3A08}" srcOrd="4" destOrd="0" parTransId="{2EC204FB-3C39-4F0D-84F6-0F5E9980DD96}" sibTransId="{26720930-A4BD-4B9A-B6F7-19C34B54364C}"/>
    <dgm:cxn modelId="{2A76AAB8-EF62-45B3-B93B-77802422499B}" srcId="{3CC87F46-D9DC-456B-AF91-6E1F5120C094}" destId="{42250E3F-FBE6-4622-BA33-84E31F8B4C70}" srcOrd="2" destOrd="0" parTransId="{DAA75C52-F2B9-4F81-A7E1-CD23DAA9B0F4}" sibTransId="{862578BE-F032-4E5B-9197-7952C92605A4}"/>
    <dgm:cxn modelId="{E09B7334-71C5-4617-99CC-77621B662005}" type="presOf" srcId="{B432208A-3BFC-4F51-9266-45C382911D0C}" destId="{27D7B661-B0C9-425F-8D63-32674DA1EE46}" srcOrd="0" destOrd="0" presId="urn:microsoft.com/office/officeart/2008/layout/PictureStrips"/>
    <dgm:cxn modelId="{5D65FA8F-9827-41D6-80BE-8125AC68B0F9}" type="presParOf" srcId="{FD7BE403-50E3-437D-B28B-8A4290955F7B}" destId="{CF1B454C-5ACD-4DF2-BA1D-6E98D714792B}" srcOrd="0" destOrd="0" presId="urn:microsoft.com/office/officeart/2008/layout/PictureStrips"/>
    <dgm:cxn modelId="{0D34D60E-6EB7-4431-A0BA-9E35E9E801C4}" type="presParOf" srcId="{CF1B454C-5ACD-4DF2-BA1D-6E98D714792B}" destId="{50D02039-47A9-4FA5-88CC-8132783F2CAD}" srcOrd="0" destOrd="0" presId="urn:microsoft.com/office/officeart/2008/layout/PictureStrips"/>
    <dgm:cxn modelId="{CBB92281-7D94-491A-A7F8-B6281FF99676}" type="presParOf" srcId="{CF1B454C-5ACD-4DF2-BA1D-6E98D714792B}" destId="{FBB72C0B-4EA6-4DAC-8353-10D8DDA12EBC}" srcOrd="1" destOrd="0" presId="urn:microsoft.com/office/officeart/2008/layout/PictureStrips"/>
    <dgm:cxn modelId="{74263897-1C93-491C-B672-1D657B52B19A}" type="presParOf" srcId="{FD7BE403-50E3-437D-B28B-8A4290955F7B}" destId="{9AAF0DBC-875B-48A1-89CA-BEA523DC7859}" srcOrd="1" destOrd="0" presId="urn:microsoft.com/office/officeart/2008/layout/PictureStrips"/>
    <dgm:cxn modelId="{141C8723-9943-41A1-AA88-72E0A2FA7FC6}" type="presParOf" srcId="{FD7BE403-50E3-437D-B28B-8A4290955F7B}" destId="{97193072-85AA-4AE7-9143-09C3ED626BCB}" srcOrd="2" destOrd="0" presId="urn:microsoft.com/office/officeart/2008/layout/PictureStrips"/>
    <dgm:cxn modelId="{D33F1F3D-5E40-4F6C-94CB-D3DE9D1BBD21}" type="presParOf" srcId="{97193072-85AA-4AE7-9143-09C3ED626BCB}" destId="{68B2AA5A-DB09-4082-B02B-D600EF027096}" srcOrd="0" destOrd="0" presId="urn:microsoft.com/office/officeart/2008/layout/PictureStrips"/>
    <dgm:cxn modelId="{50A2D440-E1F7-4E72-BD6E-E7384F6D4038}" type="presParOf" srcId="{97193072-85AA-4AE7-9143-09C3ED626BCB}" destId="{91E6C852-8636-4FE1-9FFB-39E35F38BB8E}" srcOrd="1" destOrd="0" presId="urn:microsoft.com/office/officeart/2008/layout/PictureStrips"/>
    <dgm:cxn modelId="{2EAA799C-4C2D-4907-8D8C-C4A4FAA3DC8E}" type="presParOf" srcId="{FD7BE403-50E3-437D-B28B-8A4290955F7B}" destId="{61995766-133B-4FA8-B101-53B7B69BA4A3}" srcOrd="3" destOrd="0" presId="urn:microsoft.com/office/officeart/2008/layout/PictureStrips"/>
    <dgm:cxn modelId="{10E54BD0-920A-4E3E-B218-C8A86B36E1F5}" type="presParOf" srcId="{FD7BE403-50E3-437D-B28B-8A4290955F7B}" destId="{9CDC0A7B-3871-4608-BC59-AD6190FF098F}" srcOrd="4" destOrd="0" presId="urn:microsoft.com/office/officeart/2008/layout/PictureStrips"/>
    <dgm:cxn modelId="{86880F3A-7244-4CED-82C2-0B165F9F82CE}" type="presParOf" srcId="{9CDC0A7B-3871-4608-BC59-AD6190FF098F}" destId="{7F8491D6-5C55-44FC-B08A-B5F98AE10FB2}" srcOrd="0" destOrd="0" presId="urn:microsoft.com/office/officeart/2008/layout/PictureStrips"/>
    <dgm:cxn modelId="{D507381A-BF6F-4133-B0B9-E26A4DCDD074}" type="presParOf" srcId="{9CDC0A7B-3871-4608-BC59-AD6190FF098F}" destId="{3F37572D-6FC7-4316-93FF-0EC802F64613}" srcOrd="1" destOrd="0" presId="urn:microsoft.com/office/officeart/2008/layout/PictureStrips"/>
    <dgm:cxn modelId="{26B26E65-BEF8-493C-8060-6987370BFE54}" type="presParOf" srcId="{FD7BE403-50E3-437D-B28B-8A4290955F7B}" destId="{6CA1F7D3-297A-402E-BF5A-0B8EB2564037}" srcOrd="5" destOrd="0" presId="urn:microsoft.com/office/officeart/2008/layout/PictureStrips"/>
    <dgm:cxn modelId="{75649F32-818A-4631-B62F-203BBADA9B05}" type="presParOf" srcId="{FD7BE403-50E3-437D-B28B-8A4290955F7B}" destId="{C75D0FE0-110F-47C3-89D5-E4047818277D}" srcOrd="6" destOrd="0" presId="urn:microsoft.com/office/officeart/2008/layout/PictureStrips"/>
    <dgm:cxn modelId="{F5E19125-8C87-431E-9FA4-227CA86685C9}" type="presParOf" srcId="{C75D0FE0-110F-47C3-89D5-E4047818277D}" destId="{11AD8D67-45D9-4FFD-B88B-C7679E75B7FD}" srcOrd="0" destOrd="0" presId="urn:microsoft.com/office/officeart/2008/layout/PictureStrips"/>
    <dgm:cxn modelId="{BC234A23-E2A5-4F4A-B4B4-ED793B822C22}" type="presParOf" srcId="{C75D0FE0-110F-47C3-89D5-E4047818277D}" destId="{88689D21-C6B5-4903-BF16-DB011B4C3BF8}" srcOrd="1" destOrd="0" presId="urn:microsoft.com/office/officeart/2008/layout/PictureStrips"/>
    <dgm:cxn modelId="{A1A7F7D3-C242-4744-98AE-165B1066E9BA}" type="presParOf" srcId="{FD7BE403-50E3-437D-B28B-8A4290955F7B}" destId="{D458758D-EE21-419A-87E9-6FB7B3071F92}" srcOrd="7" destOrd="0" presId="urn:microsoft.com/office/officeart/2008/layout/PictureStrips"/>
    <dgm:cxn modelId="{2E4D603F-2906-473C-8834-3078865DBFDB}" type="presParOf" srcId="{FD7BE403-50E3-437D-B28B-8A4290955F7B}" destId="{A45F318C-8123-4147-A717-99D51E20F87D}" srcOrd="8" destOrd="0" presId="urn:microsoft.com/office/officeart/2008/layout/PictureStrips"/>
    <dgm:cxn modelId="{0A7AD9D8-A55B-4E0E-968F-D2FED9075D75}" type="presParOf" srcId="{A45F318C-8123-4147-A717-99D51E20F87D}" destId="{478F9101-F5F8-4295-90D3-BFB21214C3FC}" srcOrd="0" destOrd="0" presId="urn:microsoft.com/office/officeart/2008/layout/PictureStrips"/>
    <dgm:cxn modelId="{25A2224F-3C3C-42F4-91F8-355624EDEF4C}" type="presParOf" srcId="{A45F318C-8123-4147-A717-99D51E20F87D}" destId="{9490F406-9BAD-466B-BD99-098FF5794A62}" srcOrd="1" destOrd="0" presId="urn:microsoft.com/office/officeart/2008/layout/PictureStrips"/>
    <dgm:cxn modelId="{6E7AB503-825A-4072-99DF-F37D157C8294}" type="presParOf" srcId="{FD7BE403-50E3-437D-B28B-8A4290955F7B}" destId="{F2883A1F-0D62-43C8-90B7-7C28D0527AA3}" srcOrd="9" destOrd="0" presId="urn:microsoft.com/office/officeart/2008/layout/PictureStrips"/>
    <dgm:cxn modelId="{6AEBF727-BE18-4426-9CFE-3DDA48CCED22}" type="presParOf" srcId="{FD7BE403-50E3-437D-B28B-8A4290955F7B}" destId="{7A309B04-4AE2-4016-85AF-40EB851ED699}" srcOrd="10" destOrd="0" presId="urn:microsoft.com/office/officeart/2008/layout/PictureStrips"/>
    <dgm:cxn modelId="{6BA39A2C-FECA-45AB-B9CE-600BD4227BB8}" type="presParOf" srcId="{7A309B04-4AE2-4016-85AF-40EB851ED699}" destId="{27D7B661-B0C9-425F-8D63-32674DA1EE46}" srcOrd="0" destOrd="0" presId="urn:microsoft.com/office/officeart/2008/layout/PictureStrips"/>
    <dgm:cxn modelId="{7BB5B934-29F7-4878-9639-4C765F25D71E}" type="presParOf" srcId="{7A309B04-4AE2-4016-85AF-40EB851ED699}" destId="{3457F33F-B969-44F5-8097-CC59D37AE6B2}" srcOrd="1" destOrd="0" presId="urn:microsoft.com/office/officeart/2008/layout/PictureStrips"/>
    <dgm:cxn modelId="{C1FD0DBE-0BD7-45F4-B49E-5AAFB7B0CF35}" type="presParOf" srcId="{FD7BE403-50E3-437D-B28B-8A4290955F7B}" destId="{95BC191E-5926-4AD0-95CA-E3DADE98735C}" srcOrd="11" destOrd="0" presId="urn:microsoft.com/office/officeart/2008/layout/PictureStrips"/>
    <dgm:cxn modelId="{AE52A6BF-1065-46F0-A1C5-8AB0842E68F6}" type="presParOf" srcId="{FD7BE403-50E3-437D-B28B-8A4290955F7B}" destId="{6BF2B845-1595-4573-AF6B-96A37BB30D50}" srcOrd="12" destOrd="0" presId="urn:microsoft.com/office/officeart/2008/layout/PictureStrips"/>
    <dgm:cxn modelId="{87361E09-942E-4003-90F3-BD99D2E1CE68}" type="presParOf" srcId="{6BF2B845-1595-4573-AF6B-96A37BB30D50}" destId="{BDF8B24E-5A6C-4570-A9C5-A6EEAD10AD35}" srcOrd="0" destOrd="0" presId="urn:microsoft.com/office/officeart/2008/layout/PictureStrips"/>
    <dgm:cxn modelId="{F59A9D55-81FA-4D74-AB87-48A7C1DDC414}" type="presParOf" srcId="{6BF2B845-1595-4573-AF6B-96A37BB30D50}" destId="{8682E15E-E27B-4772-9654-9C749B0427B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3139A7-7E62-425A-9838-F599BEAA98EF}" type="doc">
      <dgm:prSet loTypeId="urn:microsoft.com/office/officeart/2005/8/layout/hList9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4E4E141-8A97-432D-A5EF-E214D3C70D15}">
      <dgm:prSet phldrT="[Text]" custT="1"/>
      <dgm:spPr/>
      <dgm:t>
        <a:bodyPr/>
        <a:lstStyle/>
        <a:p>
          <a:r>
            <a:rPr lang="en-US" sz="1800" b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Bangsal Tenang</a:t>
          </a:r>
          <a:endParaRPr lang="en-US" sz="18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8195F8F-0CA8-4202-B8B5-ED6C13423D43}" type="parTrans" cxnId="{9445940A-9086-4CD3-B148-F6EEF756D505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EC54547-76BB-45C2-B4C6-5230FADBA704}" type="sibTrans" cxnId="{9445940A-9086-4CD3-B148-F6EEF756D505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307C455-FFC2-438A-A48B-3D717690F1E9}">
      <dgm:prSet phldrT="[Text]" custT="1"/>
      <dgm:spPr/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Membuat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2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askep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805E01A-8889-4D36-8458-E5F4FDA8BEC3}" type="parTrans" cxnId="{0C8941F0-2310-4FAB-A4EF-98777552BC30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23D675F-4F61-4298-94A3-C981E20BA75E}" type="sibTrans" cxnId="{0C8941F0-2310-4FAB-A4EF-98777552BC30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A8E807E-870B-4B41-92BB-E4C3F31B2003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 resume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81A682A-91AA-449E-894F-9DC9BF195970}" type="parTrans" cxnId="{728D9B2C-A255-410D-96F9-FF35FAC5208B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AB563AE-F26F-493B-B7BC-110748AFC555}" type="sibTrans" cxnId="{728D9B2C-A255-410D-96F9-FF35FAC5208B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9BC9623-D384-4172-9828-230BC0358530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UPI</a:t>
          </a:r>
          <a:endParaRPr lang="en-US" sz="20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C46820D-0DB5-414E-8B23-4788022F869D}" type="parTrans" cxnId="{72B96E81-D5DC-4C87-88D7-C4973A1B7E6D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E56D96E-1212-498C-B3F7-E560FCDE5DCA}" type="sibTrans" cxnId="{72B96E81-D5DC-4C87-88D7-C4973A1B7E6D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96D81F9-71A3-4CDC-A499-7003BD98E740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 Resume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4187C7F-43EF-4098-A3BF-75CCEAF3023F}" type="parTrans" cxnId="{5CD79208-E549-4F8C-A370-4A43B00B1BAF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A7417B9-3754-483E-90FD-25680EFA942E}" type="sibTrans" cxnId="{5CD79208-E549-4F8C-A370-4A43B00B1BAF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C4DD961-D715-48E0-AF46-10633BACA4C5}">
      <dgm:prSet phldrT="[Text]" custT="1"/>
      <dgm:spPr/>
      <dgm:t>
        <a:bodyPr/>
        <a:lstStyle/>
        <a:p>
          <a:r>
            <a:rPr lang="en-US" sz="2000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Napza</a:t>
          </a:r>
          <a:endParaRPr lang="en-US" sz="20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39F2228-D4F3-4B06-9F8B-50E9BEE315C1}" type="parTrans" cxnId="{F163D3CE-3D5A-4B23-9433-6F21065E5D0E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9FFD257-CF87-4150-BDB1-830311C460BA}" type="sibTrans" cxnId="{F163D3CE-3D5A-4B23-9433-6F21065E5D0E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E13FB48-30CC-4AF7-A73A-78E67A3B8678}">
      <dgm:prSet phldrT="[Text]" custT="1"/>
      <dgm:spPr/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Presus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dan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presjur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47AEB39-93AE-4E71-8509-5534D10FAEAA}" type="parTrans" cxnId="{C3DD8DC1-289B-4004-BF2D-30E30D165CE3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86913D9-2551-46C9-B74E-7353211924F4}" type="sibTrans" cxnId="{C3DD8DC1-289B-4004-BF2D-30E30D165CE3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0723DD6-8658-4359-953C-D594D8313285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TAK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BBC9C0C-192F-43E4-9E7B-3D20F6B93B1B}" type="parTrans" cxnId="{B735A45A-BBB6-41F6-804E-8A0D127F4876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34CD5A2-1DBB-40F6-909E-2479930F2F34}" type="sibTrans" cxnId="{B735A45A-BBB6-41F6-804E-8A0D127F4876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BB3B0DF-D301-4E61-B35E-041DDD4F4CD1}">
      <dgm:prSet phldrT="[Text]" custT="1"/>
      <dgm:spPr/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kondisi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akut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DD88867-B8F9-488C-B28C-6CC9136613B0}" type="parTrans" cxnId="{7AD52294-0DFC-46FD-B057-ECDA23AA4D89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A227C29-13C2-43C7-8B97-1948D8365906}" type="sibTrans" cxnId="{7AD52294-0DFC-46FD-B057-ECDA23AA4D89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7505AD0-EA3F-4D37-A54D-0CECCCD1D5E5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 Resume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B259DEC-5CA9-476F-A342-DE76AE7D9C0F}" type="parTrans" cxnId="{1BDC113C-827E-4751-9CD6-9A86C47DF4E0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8A07A01-F7D9-43BC-8366-0CD40848A932}" type="sibTrans" cxnId="{1BDC113C-827E-4751-9CD6-9A86C47DF4E0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2DD57A7-4EEB-4671-8662-798E203A3E16}">
      <dgm:prSet phldrT="[Text]" custT="1"/>
      <dgm:spPr/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NAPZA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B2166C0-7435-4BDD-BBD3-7D3086AD38E6}" type="parTrans" cxnId="{C3A0F679-AE71-4634-92C7-6B2E1913DECA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9E4F9C1-0FFA-41B4-9786-6FDF3013235E}" type="sibTrans" cxnId="{C3A0F679-AE71-4634-92C7-6B2E1913DECA}">
      <dgm:prSet/>
      <dgm:spPr/>
      <dgm:t>
        <a:bodyPr/>
        <a:lstStyle/>
        <a:p>
          <a:endParaRPr lang="en-US" sz="200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340586C-480E-4835-93C3-B6E1E9EA6BC7}">
      <dgm:prSet phldrT="[Text]" custT="1"/>
      <dgm:spPr/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Mendampingi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kegiatan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rehabilitasi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CE22B2F-AF0E-4953-A013-E0901E80E249}" type="parTrans" cxnId="{36F0E4D2-7824-420E-850B-0F58FA6663BF}">
      <dgm:prSet/>
      <dgm:spPr/>
      <dgm:t>
        <a:bodyPr/>
        <a:lstStyle/>
        <a:p>
          <a:endParaRPr lang="en-US"/>
        </a:p>
      </dgm:t>
    </dgm:pt>
    <dgm:pt modelId="{B9808E1D-C1ED-4C21-90E6-51F1A0C8E838}" type="sibTrans" cxnId="{36F0E4D2-7824-420E-850B-0F58FA6663BF}">
      <dgm:prSet/>
      <dgm:spPr/>
      <dgm:t>
        <a:bodyPr/>
        <a:lstStyle/>
        <a:p>
          <a:endParaRPr lang="en-US"/>
        </a:p>
      </dgm:t>
    </dgm:pt>
    <dgm:pt modelId="{CA0232DD-200E-4615-9744-3476495AFCE0}" type="pres">
      <dgm:prSet presAssocID="{A23139A7-7E62-425A-9838-F599BEAA98EF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88047B1-3C76-4AAF-BFD9-7C1DCF771502}" type="pres">
      <dgm:prSet presAssocID="{84E4E141-8A97-432D-A5EF-E214D3C70D15}" presName="posSpace" presStyleCnt="0"/>
      <dgm:spPr/>
    </dgm:pt>
    <dgm:pt modelId="{B1180401-1B80-471A-A0D0-F1D74CAAA30E}" type="pres">
      <dgm:prSet presAssocID="{84E4E141-8A97-432D-A5EF-E214D3C70D15}" presName="vertFlow" presStyleCnt="0"/>
      <dgm:spPr/>
    </dgm:pt>
    <dgm:pt modelId="{C2C59838-9014-4740-8A2A-1C85AE026D62}" type="pres">
      <dgm:prSet presAssocID="{84E4E141-8A97-432D-A5EF-E214D3C70D15}" presName="topSpace" presStyleCnt="0"/>
      <dgm:spPr/>
    </dgm:pt>
    <dgm:pt modelId="{5CF3E939-6349-4F62-8099-9DDBBCC81AE4}" type="pres">
      <dgm:prSet presAssocID="{84E4E141-8A97-432D-A5EF-E214D3C70D15}" presName="firstComp" presStyleCnt="0"/>
      <dgm:spPr/>
    </dgm:pt>
    <dgm:pt modelId="{874337BE-8947-48E7-9E6B-341C0193C672}" type="pres">
      <dgm:prSet presAssocID="{84E4E141-8A97-432D-A5EF-E214D3C70D15}" presName="firstChild" presStyleLbl="bgAccFollowNode1" presStyleIdx="0" presStyleCnt="9"/>
      <dgm:spPr/>
      <dgm:t>
        <a:bodyPr/>
        <a:lstStyle/>
        <a:p>
          <a:endParaRPr lang="en-US"/>
        </a:p>
      </dgm:t>
    </dgm:pt>
    <dgm:pt modelId="{D513A3C4-3374-4B20-BA53-5984EB6F5EA2}" type="pres">
      <dgm:prSet presAssocID="{84E4E141-8A97-432D-A5EF-E214D3C70D15}" presName="firstChildTx" presStyleLbl="bg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78931E-5C88-4392-BF3E-882D535BCB00}" type="pres">
      <dgm:prSet presAssocID="{8A8E807E-870B-4B41-92BB-E4C3F31B2003}" presName="comp" presStyleCnt="0"/>
      <dgm:spPr/>
    </dgm:pt>
    <dgm:pt modelId="{B6616E11-AAB7-4385-9329-13B7AECA245F}" type="pres">
      <dgm:prSet presAssocID="{8A8E807E-870B-4B41-92BB-E4C3F31B2003}" presName="child" presStyleLbl="bgAccFollowNode1" presStyleIdx="1" presStyleCnt="9"/>
      <dgm:spPr/>
      <dgm:t>
        <a:bodyPr/>
        <a:lstStyle/>
        <a:p>
          <a:endParaRPr lang="en-US"/>
        </a:p>
      </dgm:t>
    </dgm:pt>
    <dgm:pt modelId="{267F0A1A-F65A-44EA-AF45-884C28093EDC}" type="pres">
      <dgm:prSet presAssocID="{8A8E807E-870B-4B41-92BB-E4C3F31B2003}" presName="childTx" presStyleLbl="bg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5294F-8D77-4EBD-8FA6-00B3040D734E}" type="pres">
      <dgm:prSet presAssocID="{BE13FB48-30CC-4AF7-A73A-78E67A3B8678}" presName="comp" presStyleCnt="0"/>
      <dgm:spPr/>
    </dgm:pt>
    <dgm:pt modelId="{73AB134C-2232-439D-BECE-17DFED13F544}" type="pres">
      <dgm:prSet presAssocID="{BE13FB48-30CC-4AF7-A73A-78E67A3B8678}" presName="child" presStyleLbl="bgAccFollowNode1" presStyleIdx="2" presStyleCnt="9"/>
      <dgm:spPr/>
      <dgm:t>
        <a:bodyPr/>
        <a:lstStyle/>
        <a:p>
          <a:endParaRPr lang="en-US"/>
        </a:p>
      </dgm:t>
    </dgm:pt>
    <dgm:pt modelId="{BAB07971-FCC7-4126-B786-4EEC3CB9118D}" type="pres">
      <dgm:prSet presAssocID="{BE13FB48-30CC-4AF7-A73A-78E67A3B8678}" presName="childTx" presStyleLbl="bg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F20B76-E344-46B9-A622-60155E0E2B09}" type="pres">
      <dgm:prSet presAssocID="{E0723DD6-8658-4359-953C-D594D8313285}" presName="comp" presStyleCnt="0"/>
      <dgm:spPr/>
    </dgm:pt>
    <dgm:pt modelId="{E2D233BD-C4C6-44B8-8A85-8607AED51100}" type="pres">
      <dgm:prSet presAssocID="{E0723DD6-8658-4359-953C-D594D8313285}" presName="child" presStyleLbl="bgAccFollowNode1" presStyleIdx="3" presStyleCnt="9" custScaleY="42100"/>
      <dgm:spPr/>
      <dgm:t>
        <a:bodyPr/>
        <a:lstStyle/>
        <a:p>
          <a:endParaRPr lang="en-US"/>
        </a:p>
      </dgm:t>
    </dgm:pt>
    <dgm:pt modelId="{DB2604ED-FBDB-405B-998C-BC352682383B}" type="pres">
      <dgm:prSet presAssocID="{E0723DD6-8658-4359-953C-D594D8313285}" presName="childTx" presStyleLbl="bg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ACFF8C-C172-4FDD-B4C5-2853E60ED016}" type="pres">
      <dgm:prSet presAssocID="{84E4E141-8A97-432D-A5EF-E214D3C70D15}" presName="negSpace" presStyleCnt="0"/>
      <dgm:spPr/>
    </dgm:pt>
    <dgm:pt modelId="{B217295B-4961-46CE-83F9-4183E939BD11}" type="pres">
      <dgm:prSet presAssocID="{84E4E141-8A97-432D-A5EF-E214D3C70D15}" presName="circle" presStyleLbl="node1" presStyleIdx="0" presStyleCnt="3"/>
      <dgm:spPr/>
      <dgm:t>
        <a:bodyPr/>
        <a:lstStyle/>
        <a:p>
          <a:endParaRPr lang="en-US"/>
        </a:p>
      </dgm:t>
    </dgm:pt>
    <dgm:pt modelId="{4AAC148B-898B-4BE0-8EBA-6F78B1E7ECCC}" type="pres">
      <dgm:prSet presAssocID="{FEC54547-76BB-45C2-B4C6-5230FADBA704}" presName="transSpace" presStyleCnt="0"/>
      <dgm:spPr/>
    </dgm:pt>
    <dgm:pt modelId="{CC7501B4-E59C-4F44-BAB3-229875E10353}" type="pres">
      <dgm:prSet presAssocID="{B9BC9623-D384-4172-9828-230BC0358530}" presName="posSpace" presStyleCnt="0"/>
      <dgm:spPr/>
    </dgm:pt>
    <dgm:pt modelId="{CAB53098-CC92-45DD-9E14-77B3FF760487}" type="pres">
      <dgm:prSet presAssocID="{B9BC9623-D384-4172-9828-230BC0358530}" presName="vertFlow" presStyleCnt="0"/>
      <dgm:spPr/>
    </dgm:pt>
    <dgm:pt modelId="{8F907377-280B-4AB6-AB99-3C0816F38EE5}" type="pres">
      <dgm:prSet presAssocID="{B9BC9623-D384-4172-9828-230BC0358530}" presName="topSpace" presStyleCnt="0"/>
      <dgm:spPr/>
    </dgm:pt>
    <dgm:pt modelId="{0893595B-AFEC-486D-82EC-F21E0ECB355D}" type="pres">
      <dgm:prSet presAssocID="{B9BC9623-D384-4172-9828-230BC0358530}" presName="firstComp" presStyleCnt="0"/>
      <dgm:spPr/>
    </dgm:pt>
    <dgm:pt modelId="{13AFD255-06CA-4C74-B2C4-10C2417179D5}" type="pres">
      <dgm:prSet presAssocID="{B9BC9623-D384-4172-9828-230BC0358530}" presName="firstChild" presStyleLbl="bgAccFollowNode1" presStyleIdx="4" presStyleCnt="9"/>
      <dgm:spPr/>
      <dgm:t>
        <a:bodyPr/>
        <a:lstStyle/>
        <a:p>
          <a:endParaRPr lang="en-US"/>
        </a:p>
      </dgm:t>
    </dgm:pt>
    <dgm:pt modelId="{5ED0F9E4-B4FE-4434-87E4-2793E5439D89}" type="pres">
      <dgm:prSet presAssocID="{B9BC9623-D384-4172-9828-230BC0358530}" presName="firstChildTx" presStyleLbl="bg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744765-FA68-4BF8-A52A-235689A4E86F}" type="pres">
      <dgm:prSet presAssocID="{8BB3B0DF-D301-4E61-B35E-041DDD4F4CD1}" presName="comp" presStyleCnt="0"/>
      <dgm:spPr/>
    </dgm:pt>
    <dgm:pt modelId="{88936E67-9B2B-44BA-B26E-C77F9B2520EF}" type="pres">
      <dgm:prSet presAssocID="{8BB3B0DF-D301-4E61-B35E-041DDD4F4CD1}" presName="child" presStyleLbl="bgAccFollowNode1" presStyleIdx="5" presStyleCnt="9"/>
      <dgm:spPr/>
      <dgm:t>
        <a:bodyPr/>
        <a:lstStyle/>
        <a:p>
          <a:endParaRPr lang="en-US"/>
        </a:p>
      </dgm:t>
    </dgm:pt>
    <dgm:pt modelId="{D42C5679-95C7-47F3-AF50-52EE91A49335}" type="pres">
      <dgm:prSet presAssocID="{8BB3B0DF-D301-4E61-B35E-041DDD4F4CD1}" presName="childTx" presStyleLbl="bg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4E061D-6A44-4158-B43A-C60D5BA629E5}" type="pres">
      <dgm:prSet presAssocID="{B9BC9623-D384-4172-9828-230BC0358530}" presName="negSpace" presStyleCnt="0"/>
      <dgm:spPr/>
    </dgm:pt>
    <dgm:pt modelId="{8B21FBF0-AAF3-4B55-BF30-0BE50BC7B9DA}" type="pres">
      <dgm:prSet presAssocID="{B9BC9623-D384-4172-9828-230BC0358530}" presName="circle" presStyleLbl="node1" presStyleIdx="1" presStyleCnt="3"/>
      <dgm:spPr/>
      <dgm:t>
        <a:bodyPr/>
        <a:lstStyle/>
        <a:p>
          <a:endParaRPr lang="en-US"/>
        </a:p>
      </dgm:t>
    </dgm:pt>
    <dgm:pt modelId="{CD274DD3-0529-4702-9F83-E5026DC4416B}" type="pres">
      <dgm:prSet presAssocID="{9E56D96E-1212-498C-B3F7-E560FCDE5DCA}" presName="transSpace" presStyleCnt="0"/>
      <dgm:spPr/>
    </dgm:pt>
    <dgm:pt modelId="{2B00C4FD-409B-45A5-9D3F-10550C157254}" type="pres">
      <dgm:prSet presAssocID="{CC4DD961-D715-48E0-AF46-10633BACA4C5}" presName="posSpace" presStyleCnt="0"/>
      <dgm:spPr/>
    </dgm:pt>
    <dgm:pt modelId="{62B28700-1CD6-47EA-8EA0-BD90B9147FF3}" type="pres">
      <dgm:prSet presAssocID="{CC4DD961-D715-48E0-AF46-10633BACA4C5}" presName="vertFlow" presStyleCnt="0"/>
      <dgm:spPr/>
    </dgm:pt>
    <dgm:pt modelId="{8D1D0103-81D2-42A4-A1B3-29021A2DC1C5}" type="pres">
      <dgm:prSet presAssocID="{CC4DD961-D715-48E0-AF46-10633BACA4C5}" presName="topSpace" presStyleCnt="0"/>
      <dgm:spPr/>
    </dgm:pt>
    <dgm:pt modelId="{8A4FD6B5-9C11-4394-907F-1CBDB4B24FDF}" type="pres">
      <dgm:prSet presAssocID="{CC4DD961-D715-48E0-AF46-10633BACA4C5}" presName="firstComp" presStyleCnt="0"/>
      <dgm:spPr/>
    </dgm:pt>
    <dgm:pt modelId="{9CA53B95-E6E0-4CDE-9B1A-44C885460E89}" type="pres">
      <dgm:prSet presAssocID="{CC4DD961-D715-48E0-AF46-10633BACA4C5}" presName="firstChild" presStyleLbl="bgAccFollowNode1" presStyleIdx="6" presStyleCnt="9" custScaleY="53761"/>
      <dgm:spPr/>
      <dgm:t>
        <a:bodyPr/>
        <a:lstStyle/>
        <a:p>
          <a:endParaRPr lang="en-US"/>
        </a:p>
      </dgm:t>
    </dgm:pt>
    <dgm:pt modelId="{FB33545D-BC55-400A-ACBB-8749540FAFFD}" type="pres">
      <dgm:prSet presAssocID="{CC4DD961-D715-48E0-AF46-10633BACA4C5}" presName="firstChildTx" presStyleLbl="bg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AA6048-C5D1-4753-8B43-9458E6A21728}" type="pres">
      <dgm:prSet presAssocID="{C2DD57A7-4EEB-4671-8662-798E203A3E16}" presName="comp" presStyleCnt="0"/>
      <dgm:spPr/>
    </dgm:pt>
    <dgm:pt modelId="{A3E1243B-34F0-4A21-A75D-7A3C1D036F3B}" type="pres">
      <dgm:prSet presAssocID="{C2DD57A7-4EEB-4671-8662-798E203A3E16}" presName="child" presStyleLbl="bgAccFollowNode1" presStyleIdx="7" presStyleCnt="9" custScaleY="61086"/>
      <dgm:spPr/>
      <dgm:t>
        <a:bodyPr/>
        <a:lstStyle/>
        <a:p>
          <a:endParaRPr lang="en-US"/>
        </a:p>
      </dgm:t>
    </dgm:pt>
    <dgm:pt modelId="{61409DBA-3099-4D20-BF4C-1E67D050D48C}" type="pres">
      <dgm:prSet presAssocID="{C2DD57A7-4EEB-4671-8662-798E203A3E16}" presName="childTx" presStyleLbl="bg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823783-7582-4C49-B8F8-2CBE84881E20}" type="pres">
      <dgm:prSet presAssocID="{C340586C-480E-4835-93C3-B6E1E9EA6BC7}" presName="comp" presStyleCnt="0"/>
      <dgm:spPr/>
    </dgm:pt>
    <dgm:pt modelId="{62C84691-442E-4963-926B-CD1DB4F56D8A}" type="pres">
      <dgm:prSet presAssocID="{C340586C-480E-4835-93C3-B6E1E9EA6BC7}" presName="child" presStyleLbl="bgAccFollowNode1" presStyleIdx="8" presStyleCnt="9" custScaleY="83081"/>
      <dgm:spPr/>
      <dgm:t>
        <a:bodyPr/>
        <a:lstStyle/>
        <a:p>
          <a:endParaRPr lang="en-US"/>
        </a:p>
      </dgm:t>
    </dgm:pt>
    <dgm:pt modelId="{B263EF3C-AAE1-4902-B05C-CC900E1E168F}" type="pres">
      <dgm:prSet presAssocID="{C340586C-480E-4835-93C3-B6E1E9EA6BC7}" presName="childTx" presStyleLbl="bg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8DBD5B-CC5B-4B96-9BEE-F66FCF67D8BF}" type="pres">
      <dgm:prSet presAssocID="{CC4DD961-D715-48E0-AF46-10633BACA4C5}" presName="negSpace" presStyleCnt="0"/>
      <dgm:spPr/>
    </dgm:pt>
    <dgm:pt modelId="{9C2AF668-F901-4E69-8581-92264A4EE14A}" type="pres">
      <dgm:prSet presAssocID="{CC4DD961-D715-48E0-AF46-10633BACA4C5}" presName="circle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9A12BACF-F1F5-427C-B9A5-CF33BEFE44AD}" type="presOf" srcId="{E0723DD6-8658-4359-953C-D594D8313285}" destId="{E2D233BD-C4C6-44B8-8A85-8607AED51100}" srcOrd="0" destOrd="0" presId="urn:microsoft.com/office/officeart/2005/8/layout/hList9"/>
    <dgm:cxn modelId="{9EF9750D-4F9F-4857-A8CD-233CA7256880}" type="presOf" srcId="{8A8E807E-870B-4B41-92BB-E4C3F31B2003}" destId="{267F0A1A-F65A-44EA-AF45-884C28093EDC}" srcOrd="1" destOrd="0" presId="urn:microsoft.com/office/officeart/2005/8/layout/hList9"/>
    <dgm:cxn modelId="{5921C144-9577-45B0-B980-5A57C63B3715}" type="presOf" srcId="{BE13FB48-30CC-4AF7-A73A-78E67A3B8678}" destId="{73AB134C-2232-439D-BECE-17DFED13F544}" srcOrd="0" destOrd="0" presId="urn:microsoft.com/office/officeart/2005/8/layout/hList9"/>
    <dgm:cxn modelId="{FE36BD11-2B3E-4C0C-BC83-17DA9639F40F}" type="presOf" srcId="{C2DD57A7-4EEB-4671-8662-798E203A3E16}" destId="{A3E1243B-34F0-4A21-A75D-7A3C1D036F3B}" srcOrd="0" destOrd="0" presId="urn:microsoft.com/office/officeart/2005/8/layout/hList9"/>
    <dgm:cxn modelId="{5450D5DC-8155-4705-A457-2C29ADAD3178}" type="presOf" srcId="{17505AD0-EA3F-4D37-A54D-0CECCCD1D5E5}" destId="{FB33545D-BC55-400A-ACBB-8749540FAFFD}" srcOrd="1" destOrd="0" presId="urn:microsoft.com/office/officeart/2005/8/layout/hList9"/>
    <dgm:cxn modelId="{34DFC642-B29A-4824-82CE-44675E0F2A29}" type="presOf" srcId="{E96D81F9-71A3-4CDC-A499-7003BD98E740}" destId="{5ED0F9E4-B4FE-4434-87E4-2793E5439D89}" srcOrd="1" destOrd="0" presId="urn:microsoft.com/office/officeart/2005/8/layout/hList9"/>
    <dgm:cxn modelId="{1EB70EFE-E1DD-4659-B13F-7DA53F3C5FCF}" type="presOf" srcId="{B9BC9623-D384-4172-9828-230BC0358530}" destId="{8B21FBF0-AAF3-4B55-BF30-0BE50BC7B9DA}" srcOrd="0" destOrd="0" presId="urn:microsoft.com/office/officeart/2005/8/layout/hList9"/>
    <dgm:cxn modelId="{72B96E81-D5DC-4C87-88D7-C4973A1B7E6D}" srcId="{A23139A7-7E62-425A-9838-F599BEAA98EF}" destId="{B9BC9623-D384-4172-9828-230BC0358530}" srcOrd="1" destOrd="0" parTransId="{8C46820D-0DB5-414E-8B23-4788022F869D}" sibTransId="{9E56D96E-1212-498C-B3F7-E560FCDE5DCA}"/>
    <dgm:cxn modelId="{B735A45A-BBB6-41F6-804E-8A0D127F4876}" srcId="{84E4E141-8A97-432D-A5EF-E214D3C70D15}" destId="{E0723DD6-8658-4359-953C-D594D8313285}" srcOrd="3" destOrd="0" parTransId="{4BBC9C0C-192F-43E4-9E7B-3D20F6B93B1B}" sibTransId="{934CD5A2-1DBB-40F6-909E-2479930F2F34}"/>
    <dgm:cxn modelId="{1BDC113C-827E-4751-9CD6-9A86C47DF4E0}" srcId="{CC4DD961-D715-48E0-AF46-10633BACA4C5}" destId="{17505AD0-EA3F-4D37-A54D-0CECCCD1D5E5}" srcOrd="0" destOrd="0" parTransId="{DB259DEC-5CA9-476F-A342-DE76AE7D9C0F}" sibTransId="{98A07A01-F7D9-43BC-8366-0CD40848A932}"/>
    <dgm:cxn modelId="{0C8941F0-2310-4FAB-A4EF-98777552BC30}" srcId="{84E4E141-8A97-432D-A5EF-E214D3C70D15}" destId="{0307C455-FFC2-438A-A48B-3D717690F1E9}" srcOrd="0" destOrd="0" parTransId="{2805E01A-8889-4D36-8458-E5F4FDA8BEC3}" sibTransId="{323D675F-4F61-4298-94A3-C981E20BA75E}"/>
    <dgm:cxn modelId="{36F0E4D2-7824-420E-850B-0F58FA6663BF}" srcId="{CC4DD961-D715-48E0-AF46-10633BACA4C5}" destId="{C340586C-480E-4835-93C3-B6E1E9EA6BC7}" srcOrd="2" destOrd="0" parTransId="{DCE22B2F-AF0E-4953-A013-E0901E80E249}" sibTransId="{B9808E1D-C1ED-4C21-90E6-51F1A0C8E838}"/>
    <dgm:cxn modelId="{E431C743-B75F-4D4B-AA3E-BF16F454BFB9}" type="presOf" srcId="{0307C455-FFC2-438A-A48B-3D717690F1E9}" destId="{D513A3C4-3374-4B20-BA53-5984EB6F5EA2}" srcOrd="1" destOrd="0" presId="urn:microsoft.com/office/officeart/2005/8/layout/hList9"/>
    <dgm:cxn modelId="{BD6CD2B6-A892-4D20-B0A1-5AF307AA8467}" type="presOf" srcId="{C2DD57A7-4EEB-4671-8662-798E203A3E16}" destId="{61409DBA-3099-4D20-BF4C-1E67D050D48C}" srcOrd="1" destOrd="0" presId="urn:microsoft.com/office/officeart/2005/8/layout/hList9"/>
    <dgm:cxn modelId="{2F296459-A155-4264-B27B-A56C85C1D2D4}" type="presOf" srcId="{C340586C-480E-4835-93C3-B6E1E9EA6BC7}" destId="{62C84691-442E-4963-926B-CD1DB4F56D8A}" srcOrd="0" destOrd="0" presId="urn:microsoft.com/office/officeart/2005/8/layout/hList9"/>
    <dgm:cxn modelId="{7AD52294-0DFC-46FD-B057-ECDA23AA4D89}" srcId="{B9BC9623-D384-4172-9828-230BC0358530}" destId="{8BB3B0DF-D301-4E61-B35E-041DDD4F4CD1}" srcOrd="1" destOrd="0" parTransId="{0DD88867-B8F9-488C-B28C-6CC9136613B0}" sibTransId="{AA227C29-13C2-43C7-8B97-1948D8365906}"/>
    <dgm:cxn modelId="{1178F137-94E3-4595-885F-1EA541667E41}" type="presOf" srcId="{17505AD0-EA3F-4D37-A54D-0CECCCD1D5E5}" destId="{9CA53B95-E6E0-4CDE-9B1A-44C885460E89}" srcOrd="0" destOrd="0" presId="urn:microsoft.com/office/officeart/2005/8/layout/hList9"/>
    <dgm:cxn modelId="{817A3449-F4EC-4E1B-A2CA-D75FB9028811}" type="presOf" srcId="{8BB3B0DF-D301-4E61-B35E-041DDD4F4CD1}" destId="{D42C5679-95C7-47F3-AF50-52EE91A49335}" srcOrd="1" destOrd="0" presId="urn:microsoft.com/office/officeart/2005/8/layout/hList9"/>
    <dgm:cxn modelId="{472942A1-FA57-424E-B69E-A80827DEC6A8}" type="presOf" srcId="{E0723DD6-8658-4359-953C-D594D8313285}" destId="{DB2604ED-FBDB-405B-998C-BC352682383B}" srcOrd="1" destOrd="0" presId="urn:microsoft.com/office/officeart/2005/8/layout/hList9"/>
    <dgm:cxn modelId="{A475FC25-0BC5-48C4-9917-DB66B230F595}" type="presOf" srcId="{8A8E807E-870B-4B41-92BB-E4C3F31B2003}" destId="{B6616E11-AAB7-4385-9329-13B7AECA245F}" srcOrd="0" destOrd="0" presId="urn:microsoft.com/office/officeart/2005/8/layout/hList9"/>
    <dgm:cxn modelId="{9445940A-9086-4CD3-B148-F6EEF756D505}" srcId="{A23139A7-7E62-425A-9838-F599BEAA98EF}" destId="{84E4E141-8A97-432D-A5EF-E214D3C70D15}" srcOrd="0" destOrd="0" parTransId="{A8195F8F-0CA8-4202-B8B5-ED6C13423D43}" sibTransId="{FEC54547-76BB-45C2-B4C6-5230FADBA704}"/>
    <dgm:cxn modelId="{57A35946-33F5-4D4F-ABFA-37E63FA8716E}" type="presOf" srcId="{0307C455-FFC2-438A-A48B-3D717690F1E9}" destId="{874337BE-8947-48E7-9E6B-341C0193C672}" srcOrd="0" destOrd="0" presId="urn:microsoft.com/office/officeart/2005/8/layout/hList9"/>
    <dgm:cxn modelId="{FFC54CE7-3E0F-4901-B685-493746B8EBCF}" type="presOf" srcId="{8BB3B0DF-D301-4E61-B35E-041DDD4F4CD1}" destId="{88936E67-9B2B-44BA-B26E-C77F9B2520EF}" srcOrd="0" destOrd="0" presId="urn:microsoft.com/office/officeart/2005/8/layout/hList9"/>
    <dgm:cxn modelId="{C3A0F679-AE71-4634-92C7-6B2E1913DECA}" srcId="{CC4DD961-D715-48E0-AF46-10633BACA4C5}" destId="{C2DD57A7-4EEB-4671-8662-798E203A3E16}" srcOrd="1" destOrd="0" parTransId="{2B2166C0-7435-4BDD-BBD3-7D3086AD38E6}" sibTransId="{C9E4F9C1-0FFA-41B4-9786-6FDF3013235E}"/>
    <dgm:cxn modelId="{CBA55AB1-4E67-4F41-94B6-DDD12439B4DD}" type="presOf" srcId="{C340586C-480E-4835-93C3-B6E1E9EA6BC7}" destId="{B263EF3C-AAE1-4902-B05C-CC900E1E168F}" srcOrd="1" destOrd="0" presId="urn:microsoft.com/office/officeart/2005/8/layout/hList9"/>
    <dgm:cxn modelId="{728D9B2C-A255-410D-96F9-FF35FAC5208B}" srcId="{84E4E141-8A97-432D-A5EF-E214D3C70D15}" destId="{8A8E807E-870B-4B41-92BB-E4C3F31B2003}" srcOrd="1" destOrd="0" parTransId="{181A682A-91AA-449E-894F-9DC9BF195970}" sibTransId="{EAB563AE-F26F-493B-B7BC-110748AFC555}"/>
    <dgm:cxn modelId="{5CD79208-E549-4F8C-A370-4A43B00B1BAF}" srcId="{B9BC9623-D384-4172-9828-230BC0358530}" destId="{E96D81F9-71A3-4CDC-A499-7003BD98E740}" srcOrd="0" destOrd="0" parTransId="{94187C7F-43EF-4098-A3BF-75CCEAF3023F}" sibTransId="{7A7417B9-3754-483E-90FD-25680EFA942E}"/>
    <dgm:cxn modelId="{63A78AB4-B084-4D3F-9E11-AEB3049C6AB0}" type="presOf" srcId="{BE13FB48-30CC-4AF7-A73A-78E67A3B8678}" destId="{BAB07971-FCC7-4126-B786-4EEC3CB9118D}" srcOrd="1" destOrd="0" presId="urn:microsoft.com/office/officeart/2005/8/layout/hList9"/>
    <dgm:cxn modelId="{C3DD8DC1-289B-4004-BF2D-30E30D165CE3}" srcId="{84E4E141-8A97-432D-A5EF-E214D3C70D15}" destId="{BE13FB48-30CC-4AF7-A73A-78E67A3B8678}" srcOrd="2" destOrd="0" parTransId="{647AEB39-93AE-4E71-8509-5534D10FAEAA}" sibTransId="{086913D9-2551-46C9-B74E-7353211924F4}"/>
    <dgm:cxn modelId="{88B12BD8-86F3-410A-BCFB-4FE1128190B5}" type="presOf" srcId="{A23139A7-7E62-425A-9838-F599BEAA98EF}" destId="{CA0232DD-200E-4615-9744-3476495AFCE0}" srcOrd="0" destOrd="0" presId="urn:microsoft.com/office/officeart/2005/8/layout/hList9"/>
    <dgm:cxn modelId="{6DAE8E55-2C4E-49FF-B734-D8BCED224CA3}" type="presOf" srcId="{84E4E141-8A97-432D-A5EF-E214D3C70D15}" destId="{B217295B-4961-46CE-83F9-4183E939BD11}" srcOrd="0" destOrd="0" presId="urn:microsoft.com/office/officeart/2005/8/layout/hList9"/>
    <dgm:cxn modelId="{985FE817-FABB-417E-997B-86F836D027E2}" type="presOf" srcId="{E96D81F9-71A3-4CDC-A499-7003BD98E740}" destId="{13AFD255-06CA-4C74-B2C4-10C2417179D5}" srcOrd="0" destOrd="0" presId="urn:microsoft.com/office/officeart/2005/8/layout/hList9"/>
    <dgm:cxn modelId="{C88C257C-EAA4-423E-8A01-7F628EE2CFA7}" type="presOf" srcId="{CC4DD961-D715-48E0-AF46-10633BACA4C5}" destId="{9C2AF668-F901-4E69-8581-92264A4EE14A}" srcOrd="0" destOrd="0" presId="urn:microsoft.com/office/officeart/2005/8/layout/hList9"/>
    <dgm:cxn modelId="{F163D3CE-3D5A-4B23-9433-6F21065E5D0E}" srcId="{A23139A7-7E62-425A-9838-F599BEAA98EF}" destId="{CC4DD961-D715-48E0-AF46-10633BACA4C5}" srcOrd="2" destOrd="0" parTransId="{539F2228-D4F3-4B06-9F8B-50E9BEE315C1}" sibTransId="{69FFD257-CF87-4150-BDB1-830311C460BA}"/>
    <dgm:cxn modelId="{38D083A4-C77A-47EC-9D24-D1957335A059}" type="presParOf" srcId="{CA0232DD-200E-4615-9744-3476495AFCE0}" destId="{588047B1-3C76-4AAF-BFD9-7C1DCF771502}" srcOrd="0" destOrd="0" presId="urn:microsoft.com/office/officeart/2005/8/layout/hList9"/>
    <dgm:cxn modelId="{2195FD56-2836-47BC-A641-3B497A28B173}" type="presParOf" srcId="{CA0232DD-200E-4615-9744-3476495AFCE0}" destId="{B1180401-1B80-471A-A0D0-F1D74CAAA30E}" srcOrd="1" destOrd="0" presId="urn:microsoft.com/office/officeart/2005/8/layout/hList9"/>
    <dgm:cxn modelId="{1BAAE31F-7D6C-482E-B476-F6220D5B4431}" type="presParOf" srcId="{B1180401-1B80-471A-A0D0-F1D74CAAA30E}" destId="{C2C59838-9014-4740-8A2A-1C85AE026D62}" srcOrd="0" destOrd="0" presId="urn:microsoft.com/office/officeart/2005/8/layout/hList9"/>
    <dgm:cxn modelId="{C14FD942-A610-4D9F-BBA1-461CE1EAB79B}" type="presParOf" srcId="{B1180401-1B80-471A-A0D0-F1D74CAAA30E}" destId="{5CF3E939-6349-4F62-8099-9DDBBCC81AE4}" srcOrd="1" destOrd="0" presId="urn:microsoft.com/office/officeart/2005/8/layout/hList9"/>
    <dgm:cxn modelId="{7C2EE705-DF0F-4879-9045-6661CC8F7897}" type="presParOf" srcId="{5CF3E939-6349-4F62-8099-9DDBBCC81AE4}" destId="{874337BE-8947-48E7-9E6B-341C0193C672}" srcOrd="0" destOrd="0" presId="urn:microsoft.com/office/officeart/2005/8/layout/hList9"/>
    <dgm:cxn modelId="{F37FC432-4C01-485D-B35A-240CDEE0E6B9}" type="presParOf" srcId="{5CF3E939-6349-4F62-8099-9DDBBCC81AE4}" destId="{D513A3C4-3374-4B20-BA53-5984EB6F5EA2}" srcOrd="1" destOrd="0" presId="urn:microsoft.com/office/officeart/2005/8/layout/hList9"/>
    <dgm:cxn modelId="{A92669CE-2D95-4B84-ADFC-53C6DEC510A3}" type="presParOf" srcId="{B1180401-1B80-471A-A0D0-F1D74CAAA30E}" destId="{3878931E-5C88-4392-BF3E-882D535BCB00}" srcOrd="2" destOrd="0" presId="urn:microsoft.com/office/officeart/2005/8/layout/hList9"/>
    <dgm:cxn modelId="{D1870117-0E03-4C8B-B4BC-54DEEE2E02DD}" type="presParOf" srcId="{3878931E-5C88-4392-BF3E-882D535BCB00}" destId="{B6616E11-AAB7-4385-9329-13B7AECA245F}" srcOrd="0" destOrd="0" presId="urn:microsoft.com/office/officeart/2005/8/layout/hList9"/>
    <dgm:cxn modelId="{657C3DDB-FC9D-4D0B-B6E0-06E21657C7C2}" type="presParOf" srcId="{3878931E-5C88-4392-BF3E-882D535BCB00}" destId="{267F0A1A-F65A-44EA-AF45-884C28093EDC}" srcOrd="1" destOrd="0" presId="urn:microsoft.com/office/officeart/2005/8/layout/hList9"/>
    <dgm:cxn modelId="{D11C9193-C5E8-464B-BCBC-352B119C1741}" type="presParOf" srcId="{B1180401-1B80-471A-A0D0-F1D74CAAA30E}" destId="{67E5294F-8D77-4EBD-8FA6-00B3040D734E}" srcOrd="3" destOrd="0" presId="urn:microsoft.com/office/officeart/2005/8/layout/hList9"/>
    <dgm:cxn modelId="{A43FF3E1-90C4-4BD5-9813-44F4D1F3E52C}" type="presParOf" srcId="{67E5294F-8D77-4EBD-8FA6-00B3040D734E}" destId="{73AB134C-2232-439D-BECE-17DFED13F544}" srcOrd="0" destOrd="0" presId="urn:microsoft.com/office/officeart/2005/8/layout/hList9"/>
    <dgm:cxn modelId="{7E664664-880E-4923-B6AB-756647A60F06}" type="presParOf" srcId="{67E5294F-8D77-4EBD-8FA6-00B3040D734E}" destId="{BAB07971-FCC7-4126-B786-4EEC3CB9118D}" srcOrd="1" destOrd="0" presId="urn:microsoft.com/office/officeart/2005/8/layout/hList9"/>
    <dgm:cxn modelId="{FD66A284-9108-4BD9-9A07-65AA51269C86}" type="presParOf" srcId="{B1180401-1B80-471A-A0D0-F1D74CAAA30E}" destId="{29F20B76-E344-46B9-A622-60155E0E2B09}" srcOrd="4" destOrd="0" presId="urn:microsoft.com/office/officeart/2005/8/layout/hList9"/>
    <dgm:cxn modelId="{6B16E80F-1BD4-49D1-9BF9-D014CD2484AF}" type="presParOf" srcId="{29F20B76-E344-46B9-A622-60155E0E2B09}" destId="{E2D233BD-C4C6-44B8-8A85-8607AED51100}" srcOrd="0" destOrd="0" presId="urn:microsoft.com/office/officeart/2005/8/layout/hList9"/>
    <dgm:cxn modelId="{EE80E34A-B656-4E13-B934-D074E0194F89}" type="presParOf" srcId="{29F20B76-E344-46B9-A622-60155E0E2B09}" destId="{DB2604ED-FBDB-405B-998C-BC352682383B}" srcOrd="1" destOrd="0" presId="urn:microsoft.com/office/officeart/2005/8/layout/hList9"/>
    <dgm:cxn modelId="{126986B7-70D4-488C-9052-4EE876094717}" type="presParOf" srcId="{CA0232DD-200E-4615-9744-3476495AFCE0}" destId="{F5ACFF8C-C172-4FDD-B4C5-2853E60ED016}" srcOrd="2" destOrd="0" presId="urn:microsoft.com/office/officeart/2005/8/layout/hList9"/>
    <dgm:cxn modelId="{1840E69C-8775-4E46-B267-497C7219D4FF}" type="presParOf" srcId="{CA0232DD-200E-4615-9744-3476495AFCE0}" destId="{B217295B-4961-46CE-83F9-4183E939BD11}" srcOrd="3" destOrd="0" presId="urn:microsoft.com/office/officeart/2005/8/layout/hList9"/>
    <dgm:cxn modelId="{12C2D128-A743-4505-B50B-06EE461955FA}" type="presParOf" srcId="{CA0232DD-200E-4615-9744-3476495AFCE0}" destId="{4AAC148B-898B-4BE0-8EBA-6F78B1E7ECCC}" srcOrd="4" destOrd="0" presId="urn:microsoft.com/office/officeart/2005/8/layout/hList9"/>
    <dgm:cxn modelId="{8D5589BF-C9E5-4D1C-BC9A-ACD1686868A9}" type="presParOf" srcId="{CA0232DD-200E-4615-9744-3476495AFCE0}" destId="{CC7501B4-E59C-4F44-BAB3-229875E10353}" srcOrd="5" destOrd="0" presId="urn:microsoft.com/office/officeart/2005/8/layout/hList9"/>
    <dgm:cxn modelId="{65854CFD-9EDA-4580-9F47-0C288E240213}" type="presParOf" srcId="{CA0232DD-200E-4615-9744-3476495AFCE0}" destId="{CAB53098-CC92-45DD-9E14-77B3FF760487}" srcOrd="6" destOrd="0" presId="urn:microsoft.com/office/officeart/2005/8/layout/hList9"/>
    <dgm:cxn modelId="{FD6056E5-C906-4583-81CC-6AA6057E68E4}" type="presParOf" srcId="{CAB53098-CC92-45DD-9E14-77B3FF760487}" destId="{8F907377-280B-4AB6-AB99-3C0816F38EE5}" srcOrd="0" destOrd="0" presId="urn:microsoft.com/office/officeart/2005/8/layout/hList9"/>
    <dgm:cxn modelId="{112CE7FD-B5A1-4EE0-836A-37A6345A5075}" type="presParOf" srcId="{CAB53098-CC92-45DD-9E14-77B3FF760487}" destId="{0893595B-AFEC-486D-82EC-F21E0ECB355D}" srcOrd="1" destOrd="0" presId="urn:microsoft.com/office/officeart/2005/8/layout/hList9"/>
    <dgm:cxn modelId="{9E8C4E0A-24C8-4C34-94A9-E9A6503F8EE1}" type="presParOf" srcId="{0893595B-AFEC-486D-82EC-F21E0ECB355D}" destId="{13AFD255-06CA-4C74-B2C4-10C2417179D5}" srcOrd="0" destOrd="0" presId="urn:microsoft.com/office/officeart/2005/8/layout/hList9"/>
    <dgm:cxn modelId="{1280E5D4-EFE4-40EE-B028-3BD7FE850630}" type="presParOf" srcId="{0893595B-AFEC-486D-82EC-F21E0ECB355D}" destId="{5ED0F9E4-B4FE-4434-87E4-2793E5439D89}" srcOrd="1" destOrd="0" presId="urn:microsoft.com/office/officeart/2005/8/layout/hList9"/>
    <dgm:cxn modelId="{8B565CD2-0528-4AC8-B8FA-22894F6D85C8}" type="presParOf" srcId="{CAB53098-CC92-45DD-9E14-77B3FF760487}" destId="{41744765-FA68-4BF8-A52A-235689A4E86F}" srcOrd="2" destOrd="0" presId="urn:microsoft.com/office/officeart/2005/8/layout/hList9"/>
    <dgm:cxn modelId="{47EA52CB-7932-4E4D-9F35-13BAC196E133}" type="presParOf" srcId="{41744765-FA68-4BF8-A52A-235689A4E86F}" destId="{88936E67-9B2B-44BA-B26E-C77F9B2520EF}" srcOrd="0" destOrd="0" presId="urn:microsoft.com/office/officeart/2005/8/layout/hList9"/>
    <dgm:cxn modelId="{97544D9A-0BE7-44D3-AD4E-14C9ECB847D3}" type="presParOf" srcId="{41744765-FA68-4BF8-A52A-235689A4E86F}" destId="{D42C5679-95C7-47F3-AF50-52EE91A49335}" srcOrd="1" destOrd="0" presId="urn:microsoft.com/office/officeart/2005/8/layout/hList9"/>
    <dgm:cxn modelId="{DB3BD46B-C9E4-459A-92B7-BBEF32D7E94A}" type="presParOf" srcId="{CA0232DD-200E-4615-9744-3476495AFCE0}" destId="{E74E061D-6A44-4158-B43A-C60D5BA629E5}" srcOrd="7" destOrd="0" presId="urn:microsoft.com/office/officeart/2005/8/layout/hList9"/>
    <dgm:cxn modelId="{05ED98A2-881A-474D-AD3F-CBD463451ACD}" type="presParOf" srcId="{CA0232DD-200E-4615-9744-3476495AFCE0}" destId="{8B21FBF0-AAF3-4B55-BF30-0BE50BC7B9DA}" srcOrd="8" destOrd="0" presId="urn:microsoft.com/office/officeart/2005/8/layout/hList9"/>
    <dgm:cxn modelId="{BBF145DC-4A6B-4322-9B84-F9BBD374FE3E}" type="presParOf" srcId="{CA0232DD-200E-4615-9744-3476495AFCE0}" destId="{CD274DD3-0529-4702-9F83-E5026DC4416B}" srcOrd="9" destOrd="0" presId="urn:microsoft.com/office/officeart/2005/8/layout/hList9"/>
    <dgm:cxn modelId="{23285CF1-D9AD-4DFB-9A76-687F0B8F78CB}" type="presParOf" srcId="{CA0232DD-200E-4615-9744-3476495AFCE0}" destId="{2B00C4FD-409B-45A5-9D3F-10550C157254}" srcOrd="10" destOrd="0" presId="urn:microsoft.com/office/officeart/2005/8/layout/hList9"/>
    <dgm:cxn modelId="{1FF1218D-F2AC-4C4F-97B6-CCCB2C3754A5}" type="presParOf" srcId="{CA0232DD-200E-4615-9744-3476495AFCE0}" destId="{62B28700-1CD6-47EA-8EA0-BD90B9147FF3}" srcOrd="11" destOrd="0" presId="urn:microsoft.com/office/officeart/2005/8/layout/hList9"/>
    <dgm:cxn modelId="{CE36A130-A59B-49D9-A3CF-394630CF5124}" type="presParOf" srcId="{62B28700-1CD6-47EA-8EA0-BD90B9147FF3}" destId="{8D1D0103-81D2-42A4-A1B3-29021A2DC1C5}" srcOrd="0" destOrd="0" presId="urn:microsoft.com/office/officeart/2005/8/layout/hList9"/>
    <dgm:cxn modelId="{2535554A-E1FF-4E30-9E8B-38BE969BE500}" type="presParOf" srcId="{62B28700-1CD6-47EA-8EA0-BD90B9147FF3}" destId="{8A4FD6B5-9C11-4394-907F-1CBDB4B24FDF}" srcOrd="1" destOrd="0" presId="urn:microsoft.com/office/officeart/2005/8/layout/hList9"/>
    <dgm:cxn modelId="{5F8AEB98-0FFB-4703-983A-1975B2CFCDAA}" type="presParOf" srcId="{8A4FD6B5-9C11-4394-907F-1CBDB4B24FDF}" destId="{9CA53B95-E6E0-4CDE-9B1A-44C885460E89}" srcOrd="0" destOrd="0" presId="urn:microsoft.com/office/officeart/2005/8/layout/hList9"/>
    <dgm:cxn modelId="{A00520CE-BDFC-4046-B798-E4BDBC8AC1B6}" type="presParOf" srcId="{8A4FD6B5-9C11-4394-907F-1CBDB4B24FDF}" destId="{FB33545D-BC55-400A-ACBB-8749540FAFFD}" srcOrd="1" destOrd="0" presId="urn:microsoft.com/office/officeart/2005/8/layout/hList9"/>
    <dgm:cxn modelId="{529D3BFA-3FAE-4425-8449-ACFB12880D48}" type="presParOf" srcId="{62B28700-1CD6-47EA-8EA0-BD90B9147FF3}" destId="{97AA6048-C5D1-4753-8B43-9458E6A21728}" srcOrd="2" destOrd="0" presId="urn:microsoft.com/office/officeart/2005/8/layout/hList9"/>
    <dgm:cxn modelId="{1E16659F-D5A3-4F2C-9061-611FFC0F32DA}" type="presParOf" srcId="{97AA6048-C5D1-4753-8B43-9458E6A21728}" destId="{A3E1243B-34F0-4A21-A75D-7A3C1D036F3B}" srcOrd="0" destOrd="0" presId="urn:microsoft.com/office/officeart/2005/8/layout/hList9"/>
    <dgm:cxn modelId="{46D0D624-EAA9-4B84-91AF-028A1A936D1D}" type="presParOf" srcId="{97AA6048-C5D1-4753-8B43-9458E6A21728}" destId="{61409DBA-3099-4D20-BF4C-1E67D050D48C}" srcOrd="1" destOrd="0" presId="urn:microsoft.com/office/officeart/2005/8/layout/hList9"/>
    <dgm:cxn modelId="{6A25DE34-A41C-450F-8254-3D329A8E7560}" type="presParOf" srcId="{62B28700-1CD6-47EA-8EA0-BD90B9147FF3}" destId="{4F823783-7582-4C49-B8F8-2CBE84881E20}" srcOrd="3" destOrd="0" presId="urn:microsoft.com/office/officeart/2005/8/layout/hList9"/>
    <dgm:cxn modelId="{77E5437B-D603-423D-A0C6-06C9D3831198}" type="presParOf" srcId="{4F823783-7582-4C49-B8F8-2CBE84881E20}" destId="{62C84691-442E-4963-926B-CD1DB4F56D8A}" srcOrd="0" destOrd="0" presId="urn:microsoft.com/office/officeart/2005/8/layout/hList9"/>
    <dgm:cxn modelId="{3DB15580-B62B-4CAE-BA44-F8BC7E36A469}" type="presParOf" srcId="{4F823783-7582-4C49-B8F8-2CBE84881E20}" destId="{B263EF3C-AAE1-4902-B05C-CC900E1E168F}" srcOrd="1" destOrd="0" presId="urn:microsoft.com/office/officeart/2005/8/layout/hList9"/>
    <dgm:cxn modelId="{BA51AC2E-891F-4755-88F1-FBFD89017D66}" type="presParOf" srcId="{CA0232DD-200E-4615-9744-3476495AFCE0}" destId="{A08DBD5B-CC5B-4B96-9BEE-F66FCF67D8BF}" srcOrd="12" destOrd="0" presId="urn:microsoft.com/office/officeart/2005/8/layout/hList9"/>
    <dgm:cxn modelId="{1AC2DFB0-BEBA-4B5A-9D32-D5C94FE036A1}" type="presParOf" srcId="{CA0232DD-200E-4615-9744-3476495AFCE0}" destId="{9C2AF668-F901-4E69-8581-92264A4EE14A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50710-732D-4B93-B96F-32A7C1C0BC43}">
      <dsp:nvSpPr>
        <dsp:cNvPr id="0" name=""/>
        <dsp:cNvSpPr/>
      </dsp:nvSpPr>
      <dsp:spPr>
        <a:xfrm>
          <a:off x="0" y="0"/>
          <a:ext cx="8636000" cy="16256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Periode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I 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17 </a:t>
          </a:r>
          <a:r>
            <a:rPr lang="en-US" sz="32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Februari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– 8 </a:t>
          </a:r>
          <a:r>
            <a:rPr lang="en-US" sz="32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Maret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2025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diikuti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oleh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31 </a:t>
          </a:r>
          <a:r>
            <a:rPr lang="en-US" sz="32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Mahasiswa</a:t>
          </a:r>
          <a:endParaRPr lang="en-US" sz="32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47612" y="47612"/>
        <a:ext cx="6881851" cy="1530376"/>
      </dsp:txXfrm>
    </dsp:sp>
    <dsp:sp modelId="{2742119D-F981-4A62-8CB6-D8CB9AF6DDC0}">
      <dsp:nvSpPr>
        <dsp:cNvPr id="0" name=""/>
        <dsp:cNvSpPr/>
      </dsp:nvSpPr>
      <dsp:spPr>
        <a:xfrm>
          <a:off x="761999" y="1896533"/>
          <a:ext cx="8636000" cy="1625600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Periode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II 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10 </a:t>
          </a:r>
          <a:r>
            <a:rPr lang="en-US" sz="32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Maret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– 29 </a:t>
          </a:r>
          <a:r>
            <a:rPr lang="en-US" sz="32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Maret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2025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diikuti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oleh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14 </a:t>
          </a:r>
          <a:r>
            <a:rPr lang="en-US" sz="32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Mahasiswa</a:t>
          </a:r>
          <a:endParaRPr lang="en-US" sz="32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809611" y="1944145"/>
        <a:ext cx="6722135" cy="1530376"/>
      </dsp:txXfrm>
    </dsp:sp>
    <dsp:sp modelId="{7FC43821-A309-4469-B274-3C718321A9C8}">
      <dsp:nvSpPr>
        <dsp:cNvPr id="0" name=""/>
        <dsp:cNvSpPr/>
      </dsp:nvSpPr>
      <dsp:spPr>
        <a:xfrm>
          <a:off x="1523999" y="3793066"/>
          <a:ext cx="8636000" cy="1625600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Periode</a:t>
          </a:r>
          <a:r>
            <a:rPr lang="en-US" sz="32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III 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23 </a:t>
          </a:r>
          <a:r>
            <a:rPr lang="en-US" sz="32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Juni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– 12 </a:t>
          </a:r>
          <a:r>
            <a:rPr lang="en-US" sz="32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Juli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2025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diikuti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oleh</a:t>
          </a:r>
          <a:r>
            <a:rPr lang="en-US" sz="3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32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39 </a:t>
          </a:r>
          <a:r>
            <a:rPr lang="en-US" sz="32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Mahasiswa</a:t>
          </a:r>
          <a:endParaRPr lang="en-US" sz="32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571611" y="3840678"/>
        <a:ext cx="6722135" cy="1530376"/>
      </dsp:txXfrm>
    </dsp:sp>
    <dsp:sp modelId="{812B5C05-2794-4428-9F0A-3A667E8E0CE0}">
      <dsp:nvSpPr>
        <dsp:cNvPr id="0" name=""/>
        <dsp:cNvSpPr/>
      </dsp:nvSpPr>
      <dsp:spPr>
        <a:xfrm>
          <a:off x="7579359" y="1232746"/>
          <a:ext cx="1056640" cy="105664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7817103" y="1232746"/>
        <a:ext cx="581152" cy="795122"/>
      </dsp:txXfrm>
    </dsp:sp>
    <dsp:sp modelId="{1D74F990-30CB-4AB8-8856-F25322FAE3AE}">
      <dsp:nvSpPr>
        <dsp:cNvPr id="0" name=""/>
        <dsp:cNvSpPr/>
      </dsp:nvSpPr>
      <dsp:spPr>
        <a:xfrm>
          <a:off x="8341359" y="3118442"/>
          <a:ext cx="1056640" cy="105664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8579103" y="3118442"/>
        <a:ext cx="581152" cy="7951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02039-47A9-4FA5-88CC-8132783F2CAD}">
      <dsp:nvSpPr>
        <dsp:cNvPr id="0" name=""/>
        <dsp:cNvSpPr/>
      </dsp:nvSpPr>
      <dsp:spPr>
        <a:xfrm>
          <a:off x="143766" y="1119807"/>
          <a:ext cx="3287508" cy="10273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9585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harga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diri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rendah</a:t>
          </a:r>
          <a:endParaRPr lang="en-US" sz="1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43766" y="1119807"/>
        <a:ext cx="3287508" cy="1027346"/>
      </dsp:txXfrm>
    </dsp:sp>
    <dsp:sp modelId="{FBB72C0B-4EA6-4DAC-8353-10D8DDA12EBC}">
      <dsp:nvSpPr>
        <dsp:cNvPr id="0" name=""/>
        <dsp:cNvSpPr/>
      </dsp:nvSpPr>
      <dsp:spPr>
        <a:xfrm>
          <a:off x="6787" y="971413"/>
          <a:ext cx="719142" cy="1078713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8B2AA5A-DB09-4082-B02B-D600EF027096}">
      <dsp:nvSpPr>
        <dsp:cNvPr id="0" name=""/>
        <dsp:cNvSpPr/>
      </dsp:nvSpPr>
      <dsp:spPr>
        <a:xfrm>
          <a:off x="3596748" y="1119807"/>
          <a:ext cx="4613492" cy="10273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95856" tIns="68580" rIns="68580" bIns="68580" numCol="1" spcCol="1270" anchor="ctr" anchorCtr="0">
          <a:noAutofit/>
        </a:bodyPr>
        <a:lstStyle/>
        <a:p>
          <a:pPr marL="168275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Keperawatan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isolasi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sosial</a:t>
          </a:r>
          <a:endParaRPr lang="en-US" sz="1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596748" y="1119807"/>
        <a:ext cx="4613492" cy="1027346"/>
      </dsp:txXfrm>
    </dsp:sp>
    <dsp:sp modelId="{91E6C852-8636-4FE1-9FFB-39E35F38BB8E}">
      <dsp:nvSpPr>
        <dsp:cNvPr id="0" name=""/>
        <dsp:cNvSpPr/>
      </dsp:nvSpPr>
      <dsp:spPr>
        <a:xfrm>
          <a:off x="3477128" y="968629"/>
          <a:ext cx="719142" cy="1078713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F8491D6-5C55-44FC-B08A-B5F98AE10FB2}">
      <dsp:nvSpPr>
        <dsp:cNvPr id="0" name=""/>
        <dsp:cNvSpPr/>
      </dsp:nvSpPr>
      <dsp:spPr>
        <a:xfrm>
          <a:off x="8512693" y="1119807"/>
          <a:ext cx="3287508" cy="10273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9585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RPK/PK</a:t>
          </a:r>
          <a:endParaRPr lang="en-US" sz="1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8512693" y="1119807"/>
        <a:ext cx="3287508" cy="1027346"/>
      </dsp:txXfrm>
    </dsp:sp>
    <dsp:sp modelId="{3F37572D-6FC7-4316-93FF-0EC802F64613}">
      <dsp:nvSpPr>
        <dsp:cNvPr id="0" name=""/>
        <dsp:cNvSpPr/>
      </dsp:nvSpPr>
      <dsp:spPr>
        <a:xfrm>
          <a:off x="8375713" y="971413"/>
          <a:ext cx="719142" cy="1078713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1AD8D67-45D9-4FFD-B88B-C7679E75B7FD}">
      <dsp:nvSpPr>
        <dsp:cNvPr id="0" name=""/>
        <dsp:cNvSpPr/>
      </dsp:nvSpPr>
      <dsp:spPr>
        <a:xfrm>
          <a:off x="738268" y="2413122"/>
          <a:ext cx="3287508" cy="10273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9585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waham</a:t>
          </a:r>
          <a:endParaRPr lang="en-US" sz="1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38268" y="2413122"/>
        <a:ext cx="3287508" cy="1027346"/>
      </dsp:txXfrm>
    </dsp:sp>
    <dsp:sp modelId="{88689D21-C6B5-4903-BF16-DB011B4C3BF8}">
      <dsp:nvSpPr>
        <dsp:cNvPr id="0" name=""/>
        <dsp:cNvSpPr/>
      </dsp:nvSpPr>
      <dsp:spPr>
        <a:xfrm>
          <a:off x="601289" y="2264728"/>
          <a:ext cx="719142" cy="1078713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78F9101-F5F8-4295-90D3-BFB21214C3FC}">
      <dsp:nvSpPr>
        <dsp:cNvPr id="0" name=""/>
        <dsp:cNvSpPr/>
      </dsp:nvSpPr>
      <dsp:spPr>
        <a:xfrm>
          <a:off x="4328230" y="2413122"/>
          <a:ext cx="3287508" cy="10273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9585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halusinasi</a:t>
          </a:r>
          <a:endParaRPr lang="en-US" sz="1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4328230" y="2413122"/>
        <a:ext cx="3287508" cy="1027346"/>
      </dsp:txXfrm>
    </dsp:sp>
    <dsp:sp modelId="{9490F406-9BAD-466B-BD99-098FF5794A62}">
      <dsp:nvSpPr>
        <dsp:cNvPr id="0" name=""/>
        <dsp:cNvSpPr/>
      </dsp:nvSpPr>
      <dsp:spPr>
        <a:xfrm>
          <a:off x="4191250" y="2264728"/>
          <a:ext cx="719142" cy="1078713"/>
        </a:xfrm>
        <a:prstGeom prst="rect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7D7B661-B0C9-425F-8D63-32674DA1EE46}">
      <dsp:nvSpPr>
        <dsp:cNvPr id="0" name=""/>
        <dsp:cNvSpPr/>
      </dsp:nvSpPr>
      <dsp:spPr>
        <a:xfrm>
          <a:off x="7918191" y="2413122"/>
          <a:ext cx="3287508" cy="10273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9585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deficit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perawatan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diri</a:t>
          </a:r>
          <a:endParaRPr lang="en-US" sz="1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918191" y="2413122"/>
        <a:ext cx="3287508" cy="1027346"/>
      </dsp:txXfrm>
    </dsp:sp>
    <dsp:sp modelId="{3457F33F-B969-44F5-8097-CC59D37AE6B2}">
      <dsp:nvSpPr>
        <dsp:cNvPr id="0" name=""/>
        <dsp:cNvSpPr/>
      </dsp:nvSpPr>
      <dsp:spPr>
        <a:xfrm>
          <a:off x="7781211" y="2264728"/>
          <a:ext cx="719142" cy="1078713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DF8B24E-5A6C-4570-A9C5-A6EEAD10AD35}">
      <dsp:nvSpPr>
        <dsp:cNvPr id="0" name=""/>
        <dsp:cNvSpPr/>
      </dsp:nvSpPr>
      <dsp:spPr>
        <a:xfrm>
          <a:off x="4328230" y="3706437"/>
          <a:ext cx="3287508" cy="10273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9585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Asuhan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Keprawatan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Resiko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Bunuh</a:t>
          </a:r>
          <a:r>
            <a:rPr lang="en-US" sz="1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Diri</a:t>
          </a:r>
          <a:endParaRPr lang="en-US" sz="1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4328230" y="3706437"/>
        <a:ext cx="3287508" cy="1027346"/>
      </dsp:txXfrm>
    </dsp:sp>
    <dsp:sp modelId="{8682E15E-E27B-4772-9654-9C749B0427BA}">
      <dsp:nvSpPr>
        <dsp:cNvPr id="0" name=""/>
        <dsp:cNvSpPr/>
      </dsp:nvSpPr>
      <dsp:spPr>
        <a:xfrm>
          <a:off x="4191250" y="3558043"/>
          <a:ext cx="719142" cy="1078713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337BE-8947-48E7-9E6B-341C0193C672}">
      <dsp:nvSpPr>
        <dsp:cNvPr id="0" name=""/>
        <dsp:cNvSpPr/>
      </dsp:nvSpPr>
      <dsp:spPr>
        <a:xfrm>
          <a:off x="1002692" y="639558"/>
          <a:ext cx="1878582" cy="125301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Membuat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2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askep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303265" y="639558"/>
        <a:ext cx="1578009" cy="1253014"/>
      </dsp:txXfrm>
    </dsp:sp>
    <dsp:sp modelId="{B6616E11-AAB7-4385-9329-13B7AECA245F}">
      <dsp:nvSpPr>
        <dsp:cNvPr id="0" name=""/>
        <dsp:cNvSpPr/>
      </dsp:nvSpPr>
      <dsp:spPr>
        <a:xfrm>
          <a:off x="1002692" y="1892572"/>
          <a:ext cx="1878582" cy="125301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 resume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303265" y="1892572"/>
        <a:ext cx="1578009" cy="1253014"/>
      </dsp:txXfrm>
    </dsp:sp>
    <dsp:sp modelId="{73AB134C-2232-439D-BECE-17DFED13F544}">
      <dsp:nvSpPr>
        <dsp:cNvPr id="0" name=""/>
        <dsp:cNvSpPr/>
      </dsp:nvSpPr>
      <dsp:spPr>
        <a:xfrm>
          <a:off x="1002692" y="3145587"/>
          <a:ext cx="1878582" cy="125301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Presus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dan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presjur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303265" y="3145587"/>
        <a:ext cx="1578009" cy="1253014"/>
      </dsp:txXfrm>
    </dsp:sp>
    <dsp:sp modelId="{E2D233BD-C4C6-44B8-8A85-8607AED51100}">
      <dsp:nvSpPr>
        <dsp:cNvPr id="0" name=""/>
        <dsp:cNvSpPr/>
      </dsp:nvSpPr>
      <dsp:spPr>
        <a:xfrm>
          <a:off x="1002692" y="4398602"/>
          <a:ext cx="1878582" cy="52751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TAK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303265" y="4398602"/>
        <a:ext cx="1578009" cy="527519"/>
      </dsp:txXfrm>
    </dsp:sp>
    <dsp:sp modelId="{B217295B-4961-46CE-83F9-4183E939BD11}">
      <dsp:nvSpPr>
        <dsp:cNvPr id="0" name=""/>
        <dsp:cNvSpPr/>
      </dsp:nvSpPr>
      <dsp:spPr>
        <a:xfrm>
          <a:off x="781" y="138602"/>
          <a:ext cx="1252388" cy="125238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Bangsal Tenang</a:t>
          </a:r>
          <a:endParaRPr lang="en-US" sz="18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84189" y="322010"/>
        <a:ext cx="885572" cy="885572"/>
      </dsp:txXfrm>
    </dsp:sp>
    <dsp:sp modelId="{13AFD255-06CA-4C74-B2C4-10C2417179D5}">
      <dsp:nvSpPr>
        <dsp:cNvPr id="0" name=""/>
        <dsp:cNvSpPr/>
      </dsp:nvSpPr>
      <dsp:spPr>
        <a:xfrm>
          <a:off x="4133663" y="639558"/>
          <a:ext cx="1878582" cy="1253014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 Resume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4434236" y="639558"/>
        <a:ext cx="1578009" cy="1253014"/>
      </dsp:txXfrm>
    </dsp:sp>
    <dsp:sp modelId="{88936E67-9B2B-44BA-B26E-C77F9B2520EF}">
      <dsp:nvSpPr>
        <dsp:cNvPr id="0" name=""/>
        <dsp:cNvSpPr/>
      </dsp:nvSpPr>
      <dsp:spPr>
        <a:xfrm>
          <a:off x="4133663" y="1892572"/>
          <a:ext cx="1878582" cy="125301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pada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kondisi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akut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4434236" y="1892572"/>
        <a:ext cx="1578009" cy="1253014"/>
      </dsp:txXfrm>
    </dsp:sp>
    <dsp:sp modelId="{8B21FBF0-AAF3-4B55-BF30-0BE50BC7B9DA}">
      <dsp:nvSpPr>
        <dsp:cNvPr id="0" name=""/>
        <dsp:cNvSpPr/>
      </dsp:nvSpPr>
      <dsp:spPr>
        <a:xfrm>
          <a:off x="3131752" y="138602"/>
          <a:ext cx="1252388" cy="12523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UPI</a:t>
          </a:r>
          <a:endParaRPr lang="en-US" sz="20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315160" y="322010"/>
        <a:ext cx="885572" cy="885572"/>
      </dsp:txXfrm>
    </dsp:sp>
    <dsp:sp modelId="{9CA53B95-E6E0-4CDE-9B1A-44C885460E89}">
      <dsp:nvSpPr>
        <dsp:cNvPr id="0" name=""/>
        <dsp:cNvSpPr/>
      </dsp:nvSpPr>
      <dsp:spPr>
        <a:xfrm>
          <a:off x="7264634" y="639558"/>
          <a:ext cx="1878582" cy="67363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 Resume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565208" y="639558"/>
        <a:ext cx="1578009" cy="673633"/>
      </dsp:txXfrm>
    </dsp:sp>
    <dsp:sp modelId="{A3E1243B-34F0-4A21-A75D-7A3C1D036F3B}">
      <dsp:nvSpPr>
        <dsp:cNvPr id="0" name=""/>
        <dsp:cNvSpPr/>
      </dsp:nvSpPr>
      <dsp:spPr>
        <a:xfrm>
          <a:off x="7264634" y="1313191"/>
          <a:ext cx="1878582" cy="765416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Pengelolaan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pasien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NAPZA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565208" y="1313191"/>
        <a:ext cx="1578009" cy="765416"/>
      </dsp:txXfrm>
    </dsp:sp>
    <dsp:sp modelId="{62C84691-442E-4963-926B-CD1DB4F56D8A}">
      <dsp:nvSpPr>
        <dsp:cNvPr id="0" name=""/>
        <dsp:cNvSpPr/>
      </dsp:nvSpPr>
      <dsp:spPr>
        <a:xfrm>
          <a:off x="7264634" y="2078607"/>
          <a:ext cx="1878582" cy="104101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Mendampingi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kegiatan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rehabilitasi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565208" y="2078607"/>
        <a:ext cx="1578009" cy="1041017"/>
      </dsp:txXfrm>
    </dsp:sp>
    <dsp:sp modelId="{9C2AF668-F901-4E69-8581-92264A4EE14A}">
      <dsp:nvSpPr>
        <dsp:cNvPr id="0" name=""/>
        <dsp:cNvSpPr/>
      </dsp:nvSpPr>
      <dsp:spPr>
        <a:xfrm>
          <a:off x="6262724" y="138602"/>
          <a:ext cx="1252388" cy="12523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Napza</a:t>
          </a:r>
          <a:endParaRPr lang="en-US" sz="20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6446132" y="322010"/>
        <a:ext cx="885572" cy="885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883B-5EC6-7542-A0C0-B7655F935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E3C205-182C-FC7B-B833-818587AC8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73BC1-0154-DE3B-A688-03DB9DB8E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2037A-3C4F-8522-DCD3-A2AC0218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69110-2E1C-AAB2-7FD7-E5302AE03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50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1B10F-20D7-BBCE-BEF5-5EAFEBF1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030D9-DE0D-F983-5438-355B4CC78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52CDB-5CDE-574E-005C-2F265EAC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46EFB-CCB1-1E88-CEDB-38216406F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CD229-7AC0-B1C2-D272-ACF7BA008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00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F991F-8FF8-E764-98B3-A279354CB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11FF4E-AAD4-C36A-8E88-A96C474E8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BC9B4-6B05-B44B-DCE6-7F13656D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5A8C6-65CE-CC04-5040-714E25FE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4CFF6-B36A-A3F3-CE40-0FC171C7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9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B1A08-1F2B-4705-A6FF-F075FF8B5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56F33-47EE-2996-5A28-C100167FE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9D65C-C79F-A692-BB5F-2D1882C1E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FA84C-26E9-8503-6BB9-48C737586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C9946-B368-7118-2753-A51B745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91923-219C-D734-A950-D03964D6C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80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EDDF4-B1CB-A7D8-357F-535A4A80F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C7E044-2B20-AACF-B6EA-92CDDAF73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160C7-48A1-CD1F-2024-380397C89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7ABDFA-B66E-C3AA-BCAE-B843866AD4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059E75-DA51-CA52-0A50-08F205318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703408-AE39-3C1F-0C61-2FAD8ABF8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31E6A8-99DC-1699-CB61-A6A74C6C1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7E9A05-3CEE-5A4F-6164-A70A0AE0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37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D27C1-AB72-B3A5-F167-89B6247E6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81B608-14C4-5B0B-20E7-4DACA8EB1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4D916-6660-F268-ED97-3456C3F4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5074B9-D0CF-0EA3-80A2-71AF7AEDE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6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1D4F7A-6C78-28A4-74A0-AC148105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6B188F-811E-685F-5A24-113CD16B1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838A7-29EA-0B2A-AEDE-23CA00E51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1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F9500-294B-3C13-5EF2-957942596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A0484-69F9-FC49-5C9B-056EC4067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6F3E7-ACC7-723F-54F1-5E50DEB83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822D0-38B7-CFFA-EC0D-E02B4B519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F8CF15-033E-9D25-B269-7631CDA6F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FE3E4-F4FE-1AD3-B170-827CB3F2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1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63D12-BD00-600E-45E7-95685F5B6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D48FA7-76E6-3EA1-76F6-5943BF48D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34A95-1065-703A-AAE1-23A28F6FD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D480A6-E3C6-4330-51FB-E460D1963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28469-ECE9-89EC-83F2-E0F70AC5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E15E1-650E-4326-4AA3-04697607D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3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A3FAB-0BE1-A388-2A35-7CB61FE5E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389F-86D7-0D2D-00BA-A708AC457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9FC35-DC28-955E-ACF1-996209F00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03618-71AF-D18F-B247-1419B2DB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DE8BE-DCE3-3F98-04FB-0D3EC6B0B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2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8A2E2D-A1EB-3E31-936D-180644184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5CE588-BA48-E52D-A18A-76EA6F88B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6A6DB-CC33-9C41-3B1E-74CB25DCF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A8F6E-DEB6-D925-8A59-0BCE4D82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6D9ED-9DF7-2612-E2FD-EC22D6F9E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06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20F48A-8A4D-3753-A58F-4096B243B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607FD-84D1-C27E-674A-24D39EB8A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C6175-C04E-CE55-7531-39305B23C7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4579-D53D-D04B-985B-ED940ACFEE21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3FDD7-DA6A-A231-4B02-0EA4FE8C6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88585-A8B8-20FD-0618-24594C76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62876-0152-9943-95DD-4B4F209E1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066CE4-82AB-B9EB-EBE2-E6EE3A587A6C}"/>
              </a:ext>
            </a:extLst>
          </p:cNvPr>
          <p:cNvSpPr txBox="1">
            <a:spLocks/>
          </p:cNvSpPr>
          <p:nvPr/>
        </p:nvSpPr>
        <p:spPr>
          <a:xfrm>
            <a:off x="228110" y="5495369"/>
            <a:ext cx="11963890" cy="8062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Bahnschrift Condensed" panose="020B0502040204020203" pitchFamily="34" charset="0"/>
              </a:rPr>
              <a:t>STASE KEPERAWATAN JIWA DI SOEROJO HOSPITAL</a:t>
            </a:r>
            <a:endParaRPr lang="en-US" sz="2400" b="1" dirty="0">
              <a:latin typeface="Bahnschrif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110" y="5233759"/>
            <a:ext cx="8885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APERSEPSI PELAKSANAAN PRAKTIK KLINIK PROFESI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7586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6200000">
            <a:off x="-1179096" y="2413318"/>
            <a:ext cx="3874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BACKGROUND</a:t>
            </a:r>
            <a:endParaRPr lang="en-US" sz="40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02762737"/>
              </p:ext>
            </p:extLst>
          </p:nvPr>
        </p:nvGraphicFramePr>
        <p:xfrm>
          <a:off x="1743242" y="382782"/>
          <a:ext cx="10160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712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28296450"/>
              </p:ext>
            </p:extLst>
          </p:nvPr>
        </p:nvGraphicFramePr>
        <p:xfrm>
          <a:off x="385011" y="765565"/>
          <a:ext cx="11806989" cy="5705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5011" y="411622"/>
            <a:ext cx="8277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Kemampuan</a:t>
            </a:r>
            <a:r>
              <a:rPr lang="en-US" sz="4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40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diharapkan</a:t>
            </a:r>
            <a:r>
              <a:rPr lang="en-US" sz="4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US" sz="4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63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567" y="0"/>
            <a:ext cx="7555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Tugas</a:t>
            </a:r>
            <a:r>
              <a:rPr lang="en-US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36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harus</a:t>
            </a:r>
            <a:r>
              <a:rPr lang="en-US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dipenuhi</a:t>
            </a:r>
            <a:r>
              <a:rPr lang="en-US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77088" y="938464"/>
            <a:ext cx="10399296" cy="4931606"/>
          </a:xfrm>
          <a:prstGeom prst="rect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505"/>
              </a:spcBef>
              <a:spcAft>
                <a:spcPts val="0"/>
              </a:spcAft>
            </a:pPr>
            <a:r>
              <a:rPr lang="id-ID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Tugas</a:t>
            </a:r>
            <a:r>
              <a:rPr lang="id-ID" sz="2400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Individu:</a:t>
            </a: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marR="387350" lvl="1" indent="-285750" algn="just">
              <a:lnSpc>
                <a:spcPct val="120000"/>
              </a:lnSpc>
              <a:spcBef>
                <a:spcPts val="660"/>
              </a:spcBef>
              <a:spcAft>
                <a:spcPts val="0"/>
              </a:spcAft>
              <a:buSzPct val="100000"/>
              <a:buFont typeface="Times New Roman" panose="02020603050405020304" pitchFamily="18" charset="0"/>
              <a:buAutoNum type="arabicPeriod"/>
              <a:tabLst>
                <a:tab pos="1289050" algn="l"/>
              </a:tabLst>
            </a:pP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Melakukan askep pada klien dan keluarganya dengan halusinasi,</a:t>
            </a:r>
            <a:r>
              <a:rPr lang="id-ID" sz="24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harga</a:t>
            </a:r>
            <a:r>
              <a:rPr lang="id-ID" sz="24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diri</a:t>
            </a:r>
            <a:r>
              <a:rPr lang="id-ID" sz="24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rendah,</a:t>
            </a:r>
            <a:r>
              <a:rPr lang="id-ID" sz="24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perilaku</a:t>
            </a:r>
            <a:r>
              <a:rPr lang="id-ID" sz="24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kekerasan,</a:t>
            </a:r>
            <a:r>
              <a:rPr lang="id-ID" sz="24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waham,</a:t>
            </a:r>
            <a:r>
              <a:rPr lang="id-ID" sz="24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isolasi sosial, defisit perawatan diri dan risiko bunuh diri (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id-ID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askep lengkap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bangsal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tenang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selama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periode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praktik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marR="387350" lvl="1" indent="-285750" algn="just">
              <a:lnSpc>
                <a:spcPct val="120000"/>
              </a:lnSpc>
              <a:spcBef>
                <a:spcPts val="660"/>
              </a:spcBef>
              <a:spcAft>
                <a:spcPts val="0"/>
              </a:spcAft>
              <a:buSzPct val="100000"/>
              <a:buFont typeface="Times New Roman" panose="02020603050405020304" pitchFamily="18" charset="0"/>
              <a:buAutoNum type="arabicPeriod"/>
              <a:tabLst>
                <a:tab pos="1289050" algn="l"/>
              </a:tabLst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Membuat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 resume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asuhan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keperawatan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pada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pasien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akut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UPI, NAPZA, </a:t>
            </a:r>
            <a:r>
              <a:rPr lang="en-US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Bangsal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tenang</a:t>
            </a:r>
            <a:endParaRPr lang="en-US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spcBef>
                <a:spcPts val="280"/>
              </a:spcBef>
              <a:spcAft>
                <a:spcPts val="0"/>
              </a:spcAft>
              <a:buSzPct val="100000"/>
              <a:buFont typeface="Times New Roman" panose="02020603050405020304" pitchFamily="18" charset="0"/>
              <a:buAutoNum type="arabicPeriod"/>
              <a:tabLst>
                <a:tab pos="1289050" algn="l"/>
              </a:tabLst>
            </a:pPr>
            <a:r>
              <a:rPr lang="id-ID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en-US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lakukan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id-ID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resentasi</a:t>
            </a:r>
            <a:r>
              <a:rPr lang="id-ID" sz="2400" b="1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id-ID" sz="24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kasus</a:t>
            </a:r>
            <a:r>
              <a:rPr lang="id-ID" sz="24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yang</a:t>
            </a:r>
            <a:r>
              <a:rPr lang="id-ID" sz="240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diambil</a:t>
            </a:r>
            <a:r>
              <a:rPr lang="id-ID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 </a:t>
            </a:r>
            <a:r>
              <a:rPr lang="id-ID" sz="24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RS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spcBef>
                <a:spcPts val="275"/>
              </a:spcBef>
              <a:spcAft>
                <a:spcPts val="0"/>
              </a:spcAft>
              <a:buSzPct val="100000"/>
              <a:buFont typeface="Times New Roman" panose="02020603050405020304" pitchFamily="18" charset="0"/>
              <a:buAutoNum type="arabicPeriod"/>
              <a:tabLst>
                <a:tab pos="1289050" algn="l"/>
              </a:tabLst>
            </a:pP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lakukan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id-ID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resentasi</a:t>
            </a:r>
            <a:r>
              <a:rPr lang="id-ID" sz="24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jurnal </a:t>
            </a:r>
            <a:r>
              <a:rPr lang="id-ID" sz="2400" b="1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reading</a:t>
            </a:r>
            <a:endParaRPr lang="en-US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spcBef>
                <a:spcPts val="275"/>
              </a:spcBef>
              <a:spcAft>
                <a:spcPts val="0"/>
              </a:spcAft>
              <a:buSzPct val="100000"/>
              <a:buFont typeface="Times New Roman" panose="02020603050405020304" pitchFamily="18" charset="0"/>
              <a:buAutoNum type="arabicPeriod"/>
              <a:tabLst>
                <a:tab pos="1289050" algn="l"/>
              </a:tabLst>
            </a:pPr>
            <a:r>
              <a:rPr lang="id-ID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Melakukan</a:t>
            </a:r>
            <a:r>
              <a:rPr lang="id-ID" sz="2400" spc="-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ujian</a:t>
            </a:r>
            <a:r>
              <a:rPr lang="id-ID" sz="2400" b="1" spc="-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id-ID" sz="2400" b="1" spc="-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kali</a:t>
            </a:r>
            <a:r>
              <a:rPr lang="id-ID" sz="2400" b="1" spc="-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pada</a:t>
            </a:r>
            <a:r>
              <a:rPr lang="id-ID" sz="2400" b="1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kasus </a:t>
            </a:r>
            <a:r>
              <a:rPr lang="id-ID" sz="2400" b="1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kelolaan</a:t>
            </a:r>
            <a:endParaRPr lang="en-US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spcBef>
                <a:spcPts val="275"/>
              </a:spcBef>
              <a:spcAft>
                <a:spcPts val="0"/>
              </a:spcAft>
              <a:buSzPct val="100000"/>
              <a:buFont typeface="Times New Roman" panose="02020603050405020304" pitchFamily="18" charset="0"/>
              <a:buAutoNum type="arabicPeriod"/>
              <a:tabLst>
                <a:tab pos="1289050" algn="l"/>
              </a:tabLst>
            </a:pPr>
            <a:r>
              <a:rPr lang="id-ID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Melakukan</a:t>
            </a:r>
            <a:r>
              <a:rPr lang="id-ID" sz="24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terapi</a:t>
            </a:r>
            <a:r>
              <a:rPr lang="id-ID" sz="24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aktivitas</a:t>
            </a:r>
            <a:r>
              <a:rPr lang="id-ID" sz="24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kelompok</a:t>
            </a:r>
            <a:r>
              <a:rPr lang="en-US" sz="2400" b="1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ebagai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leader</a:t>
            </a:r>
            <a:endParaRPr lang="en-US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62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5082" y="207083"/>
            <a:ext cx="722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TARGET KOMPETENSI YANG HARUS DICAPAI:</a:t>
            </a:r>
            <a:endParaRPr lang="en-US" sz="28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004455"/>
              </p:ext>
            </p:extLst>
          </p:nvPr>
        </p:nvGraphicFramePr>
        <p:xfrm>
          <a:off x="688296" y="1045097"/>
          <a:ext cx="11168922" cy="4826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393">
                  <a:extLst>
                    <a:ext uri="{9D8B030D-6E8A-4147-A177-3AD203B41FA5}">
                      <a16:colId xmlns:a16="http://schemas.microsoft.com/office/drawing/2014/main" val="3952158731"/>
                    </a:ext>
                  </a:extLst>
                </a:gridCol>
                <a:gridCol w="9041386">
                  <a:extLst>
                    <a:ext uri="{9D8B030D-6E8A-4147-A177-3AD203B41FA5}">
                      <a16:colId xmlns:a16="http://schemas.microsoft.com/office/drawing/2014/main" val="1523082252"/>
                    </a:ext>
                  </a:extLst>
                </a:gridCol>
                <a:gridCol w="1304143">
                  <a:extLst>
                    <a:ext uri="{9D8B030D-6E8A-4147-A177-3AD203B41FA5}">
                      <a16:colId xmlns:a16="http://schemas.microsoft.com/office/drawing/2014/main" val="1818076217"/>
                    </a:ext>
                  </a:extLst>
                </a:gridCol>
              </a:tblGrid>
              <a:tr h="5288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KOMPETENSI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TARGET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60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Melaksanakan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Terapi aktivitas Kelompok (TAK) :Leader/Co leader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2X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Melaksanakan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Terapi Aktivitas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Kelompok (TAK) :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Fasilitator/observer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2X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51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Pemeriksaan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Fisik pada pasien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Gangguan Jiwa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2X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34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Terapeutik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pemantauan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perilaku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halusinasi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edukasi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Pengontrolan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halusinasi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pada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asien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5X 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52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 Terapeutik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identifikasi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penyebab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kemnarahan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perilaku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agresif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pemantauan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resiko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perilaku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kekerasan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edukasi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pencegahan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marah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maladaptive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pada Pasien perilaku Kekerasan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6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 Terapeutik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harapan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harga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kepercayaan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kesadaran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pada Pasien Harga Diri Rendah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6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 Terapeutik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pemberian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dukungan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interaksi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hubungan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positif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pada Pasien Isolasi Sosial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787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299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5082" y="207083"/>
            <a:ext cx="722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TARGET KOMPETENSI YANG HARUS DICAPAI:</a:t>
            </a:r>
            <a:endParaRPr lang="en-US" sz="28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421841"/>
              </p:ext>
            </p:extLst>
          </p:nvPr>
        </p:nvGraphicFramePr>
        <p:xfrm>
          <a:off x="640169" y="924782"/>
          <a:ext cx="11168922" cy="5039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393">
                  <a:extLst>
                    <a:ext uri="{9D8B030D-6E8A-4147-A177-3AD203B41FA5}">
                      <a16:colId xmlns:a16="http://schemas.microsoft.com/office/drawing/2014/main" val="3952158731"/>
                    </a:ext>
                  </a:extLst>
                </a:gridCol>
                <a:gridCol w="9041386">
                  <a:extLst>
                    <a:ext uri="{9D8B030D-6E8A-4147-A177-3AD203B41FA5}">
                      <a16:colId xmlns:a16="http://schemas.microsoft.com/office/drawing/2014/main" val="1523082252"/>
                    </a:ext>
                  </a:extLst>
                </a:gridCol>
                <a:gridCol w="1304143">
                  <a:extLst>
                    <a:ext uri="{9D8B030D-6E8A-4147-A177-3AD203B41FA5}">
                      <a16:colId xmlns:a16="http://schemas.microsoft.com/office/drawing/2014/main" val="1818076217"/>
                    </a:ext>
                  </a:extLst>
                </a:gridCol>
              </a:tblGrid>
              <a:tr h="5288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KOMPETENSI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TARGET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60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 Terapeutik pada Pasien Defisit Perawat Diri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2X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 Terapeutik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orientasi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realita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pemantauan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perilaku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manipulative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Pada Pasien waham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2X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51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 Terapeutik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Pengukuran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skala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BDI (beck Depression Inventory Scale)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pada Pasien Resiko Bunuh Diri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2X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34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Komunikasi Terapeutik pada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Pasien Napz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skrining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penyalahgunaan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zat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pemantauan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tanda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gejala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putus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zat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pemberian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terapi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detoksifikasi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2X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52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Membimbing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asien di Rehabilitasi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terapi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milieu/remedial/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2X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6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Pengelolaan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pasien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Klien yang dilakukan ECT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persiapan,pemantauan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efek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samping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peneliaian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status mental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pasca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prosedur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ECT)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6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Dukungan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Emosional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memaafkan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pengungkpan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kebutuhan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perasaan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78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Dukungan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Koping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Keluarga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terapi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keluarga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1X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252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63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3916" y="640220"/>
            <a:ext cx="722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TARGET KOMPETENSI YANG HARUS DICAPAI:</a:t>
            </a:r>
            <a:endParaRPr lang="en-US" sz="28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556266"/>
              </p:ext>
            </p:extLst>
          </p:nvPr>
        </p:nvGraphicFramePr>
        <p:xfrm>
          <a:off x="543916" y="1430108"/>
          <a:ext cx="11168922" cy="3668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393">
                  <a:extLst>
                    <a:ext uri="{9D8B030D-6E8A-4147-A177-3AD203B41FA5}">
                      <a16:colId xmlns:a16="http://schemas.microsoft.com/office/drawing/2014/main" val="3952158731"/>
                    </a:ext>
                  </a:extLst>
                </a:gridCol>
                <a:gridCol w="9041386">
                  <a:extLst>
                    <a:ext uri="{9D8B030D-6E8A-4147-A177-3AD203B41FA5}">
                      <a16:colId xmlns:a16="http://schemas.microsoft.com/office/drawing/2014/main" val="1523082252"/>
                    </a:ext>
                  </a:extLst>
                </a:gridCol>
                <a:gridCol w="1304143">
                  <a:extLst>
                    <a:ext uri="{9D8B030D-6E8A-4147-A177-3AD203B41FA5}">
                      <a16:colId xmlns:a16="http://schemas.microsoft.com/office/drawing/2014/main" val="1818076217"/>
                    </a:ext>
                  </a:extLst>
                </a:gridCol>
              </a:tblGrid>
              <a:tr h="5288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KOMPETENSI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TARGET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60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Edukasi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keterampilan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koping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pemantauan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pengendalian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mood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pencegahan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kekambuhan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Edukasi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teknik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distraksi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51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Pemantauan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tingkat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stress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1X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34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Promosi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citra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tubuh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52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Pemasangan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pemantauan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pengekangan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fisik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6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Memberikan obat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6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Terapi Psikoreligius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dukungan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spiritual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2X 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787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13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5011" y="57679"/>
            <a:ext cx="8277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Ruangan</a:t>
            </a:r>
            <a:r>
              <a:rPr lang="en-US" sz="4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40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digunakan</a:t>
            </a:r>
            <a:r>
              <a:rPr lang="en-US" sz="4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US" sz="4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26171305"/>
              </p:ext>
            </p:extLst>
          </p:nvPr>
        </p:nvGraphicFramePr>
        <p:xfrm>
          <a:off x="1019332" y="826592"/>
          <a:ext cx="9143999" cy="5064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883638" y="4292315"/>
            <a:ext cx="7026442" cy="12994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 smtClean="0"/>
              <a:t>DOKUMENTASI ASKEP DAN RESUME MENGGUNAKAN 3S, BOLEH DIKOMBINASIKAN DENGAN SP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8980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066300"/>
              </p:ext>
            </p:extLst>
          </p:nvPr>
        </p:nvGraphicFramePr>
        <p:xfrm>
          <a:off x="806116" y="1299411"/>
          <a:ext cx="10515600" cy="459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3227300474"/>
                    </a:ext>
                  </a:extLst>
                </a:gridCol>
              </a:tblGrid>
              <a:tr h="405394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200025" algn="l"/>
                        </a:tabLst>
                      </a:pP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Lp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sebanyak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7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masalah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keperawata</a:t>
                      </a:r>
                      <a:r>
                        <a:rPr lang="en-US" sz="2000" kern="1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  <a:r>
                        <a:rPr lang="en-US" sz="2000" kern="100" baseline="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jiwa</a:t>
                      </a:r>
                      <a:r>
                        <a:rPr lang="en-US" sz="2400" kern="1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meliputi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: </a:t>
                      </a:r>
                      <a:endParaRPr lang="en-US" sz="20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625475" indent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a.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Harga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Diri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Rendah</a:t>
                      </a:r>
                      <a:endParaRPr lang="en-US" sz="20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625475" indent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b.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Perilaku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Kekerasan</a:t>
                      </a:r>
                      <a:endParaRPr lang="en-US" sz="20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625475" indent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c.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Halusinasi</a:t>
                      </a:r>
                      <a:endParaRPr lang="en-US" sz="20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625475" indent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d.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Menarik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Diri</a:t>
                      </a:r>
                      <a:endParaRPr lang="en-US" sz="20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625475" indent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e.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Defisit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Perawatan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Diri</a:t>
                      </a:r>
                      <a:endParaRPr lang="en-US" sz="20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625475" indent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f.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Resiko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Bunuh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Diri</a:t>
                      </a:r>
                      <a:endParaRPr lang="en-US" sz="20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625475" indent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g.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Waham</a:t>
                      </a:r>
                      <a:endParaRPr lang="en-US" sz="20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200025" algn="l"/>
                        </a:tabLst>
                      </a:pPr>
                      <a:r>
                        <a:rPr lang="en-US" sz="2400" kern="1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 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strategi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pelaksanaan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tiap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masalah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keperawatan</a:t>
                      </a:r>
                      <a:r>
                        <a:rPr lang="en-US" sz="24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jiwa</a:t>
                      </a:r>
                      <a:endParaRPr lang="en-US" sz="20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5241253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5011" y="411622"/>
            <a:ext cx="11357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YANG HARUS DIPERSIAPKAN SEBELUM PRAKTIK RS: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60168" y="3080084"/>
            <a:ext cx="4379495" cy="938463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err="1" smtClean="0">
                <a:solidFill>
                  <a:schemeClr val="tx1"/>
                </a:solidFill>
              </a:rPr>
              <a:t>Disahkan</a:t>
            </a:r>
            <a:r>
              <a:rPr lang="en-US" sz="2400" b="1" i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oleh</a:t>
            </a:r>
            <a:r>
              <a:rPr lang="en-US" sz="2400" b="1" i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pembimbing</a:t>
            </a:r>
            <a:r>
              <a:rPr lang="en-US" sz="2400" b="1" i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akademik</a:t>
            </a:r>
            <a:endParaRPr lang="en-US" sz="2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4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5011" y="411622"/>
            <a:ext cx="11357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YANG HARUS DIPERSIAPKAN SEBELUM MASUK ASRAMA: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70FEF09-632F-4FFE-B63A-0CC10AD90C0C}"/>
              </a:ext>
            </a:extLst>
          </p:cNvPr>
          <p:cNvSpPr txBox="1">
            <a:spLocks/>
          </p:cNvSpPr>
          <p:nvPr/>
        </p:nvSpPr>
        <p:spPr>
          <a:xfrm>
            <a:off x="657179" y="1187116"/>
            <a:ext cx="10813473" cy="46121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Surat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Jaminan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Kesehatan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(BPJS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dll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Lembar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self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assesment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kesehatan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oleh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mahasiswa</a:t>
            </a:r>
            <a:endParaRPr lang="en-US" sz="26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Masing-masing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mahasiswa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membawa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APD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sesuai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kebutuhan</a:t>
            </a:r>
            <a:endParaRPr lang="en-US" sz="26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00113" indent="-360363" defTabSz="617538">
              <a:lnSpc>
                <a:spcPct val="150000"/>
              </a:lnSpc>
              <a:buFont typeface="Arial" panose="020B0604020202020204" pitchFamily="34" charset="0"/>
              <a:buNone/>
              <a:tabLst>
                <a:tab pos="623888" algn="l"/>
              </a:tabLst>
            </a:pP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a.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Dibangsal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: APD Level 1 		</a:t>
            </a:r>
          </a:p>
          <a:p>
            <a:pPr marL="900113" indent="-360363" defTabSz="617538">
              <a:lnSpc>
                <a:spcPct val="150000"/>
              </a:lnSpc>
              <a:buFont typeface="Arial" panose="020B0604020202020204" pitchFamily="34" charset="0"/>
              <a:buNone/>
              <a:tabLst>
                <a:tab pos="623888" algn="l"/>
              </a:tabLst>
            </a:pP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b.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Mematuhi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Protokol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Kesehatan</a:t>
            </a:r>
            <a:endParaRPr lang="en-US" sz="2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00113" indent="-360363" defTabSz="617538">
              <a:lnSpc>
                <a:spcPct val="150000"/>
              </a:lnSpc>
              <a:buFont typeface="Arial" panose="020B0604020202020204" pitchFamily="34" charset="0"/>
              <a:buNone/>
              <a:tabLst>
                <a:tab pos="623888" algn="l"/>
              </a:tabLst>
            </a:pP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c. di UPI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wajib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membawa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masker +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Handschoon</a:t>
            </a:r>
            <a:endParaRPr lang="en-US" sz="26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defTabSz="617538">
              <a:buFont typeface="Arial" panose="020B0604020202020204" pitchFamily="34" charset="0"/>
              <a:buNone/>
            </a:pPr>
            <a:endParaRPr lang="id-ID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32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621</Words>
  <Application>Microsoft Office PowerPoint</Application>
  <PresentationFormat>Widescreen</PresentationFormat>
  <Paragraphs>132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Bahnschrift Condensed</vt:lpstr>
      <vt:lpstr>Calibri</vt:lpstr>
      <vt:lpstr>Calibri Light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Risma</dc:creator>
  <cp:lastModifiedBy>Ns. Ashri Maulida R., S.kep., M.kep</cp:lastModifiedBy>
  <cp:revision>19</cp:revision>
  <dcterms:created xsi:type="dcterms:W3CDTF">2023-11-22T14:15:41Z</dcterms:created>
  <dcterms:modified xsi:type="dcterms:W3CDTF">2025-02-13T01:08:28Z</dcterms:modified>
</cp:coreProperties>
</file>