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6" Type="http://schemas.microsoft.com/office/2020/02/relationships/classificationlabels" Target="docMetadata/LabelInfo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6"/>
  </p:notesMasterIdLst>
  <p:sldIdLst>
    <p:sldId id="31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5405" autoAdjust="0"/>
  </p:normalViewPr>
  <p:slideViewPr>
    <p:cSldViewPr snapToGrid="0">
      <p:cViewPr varScale="1">
        <p:scale>
          <a:sx n="65" d="100"/>
          <a:sy n="65" d="100"/>
        </p:scale>
        <p:origin x="276" y="48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customXml" Target="../customXml/item3.xml" /><Relationship Id="rId7" Type="http://schemas.openxmlformats.org/officeDocument/2006/relationships/presProps" Target="presProps.xml" /><Relationship Id="rId2" Type="http://schemas.openxmlformats.org/officeDocument/2006/relationships/customXml" Target="../customXml/item2.xml" /><Relationship Id="rId1" Type="http://schemas.openxmlformats.org/officeDocument/2006/relationships/customXml" Target="../customXml/item1.xml" /><Relationship Id="rId6" Type="http://schemas.openxmlformats.org/officeDocument/2006/relationships/notesMaster" Target="notesMasters/notesMaster1.xml" /><Relationship Id="rId11" Type="http://schemas.microsoft.com/office/2018/10/relationships/authors" Target="authors.xml" /><Relationship Id="rId5" Type="http://schemas.openxmlformats.org/officeDocument/2006/relationships/slide" Target="slides/slide1.xml" /><Relationship Id="rId10" Type="http://schemas.openxmlformats.org/officeDocument/2006/relationships/tableStyles" Target="tableStyles.xml" /><Relationship Id="rId4" Type="http://schemas.openxmlformats.org/officeDocument/2006/relationships/slideMaster" Target="slideMasters/slideMaster1.xml" /><Relationship Id="rId9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12/27/2025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9678125-995E-D6B1-B8E7-B3F36BDE2E7F}"/>
              </a:ext>
            </a:extLst>
          </p:cNvPr>
          <p:cNvSpPr txBox="1">
            <a:spLocks noChangeArrowheads="1"/>
          </p:cNvSpPr>
          <p:nvPr/>
        </p:nvSpPr>
        <p:spPr>
          <a:xfrm>
            <a:off x="1170651" y="1803399"/>
            <a:ext cx="7772400" cy="263586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PENGERTIAN DAN PEMAHAMAN BENCANA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DALAM PERSPEKTIF AGAMA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(</a:t>
            </a:r>
            <a:r>
              <a:rPr lang="en-US" sz="2800" dirty="0" err="1">
                <a:solidFill>
                  <a:schemeClr val="bg1"/>
                </a:solidFill>
              </a:rPr>
              <a:t>Fikih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kebencanaan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 err="1">
                <a:solidFill>
                  <a:schemeClr val="bg1"/>
                </a:solidFill>
              </a:rPr>
              <a:t>menuju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resiliensi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berkemajuan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768D8B95-D8C4-4B3D-2093-C7B10FA06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9625" y="5468938"/>
            <a:ext cx="2678113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sz="2000" b="1"/>
              <a:t>Budi Setiawan</a:t>
            </a:r>
          </a:p>
          <a:p>
            <a:r>
              <a:rPr lang="en-US" altLang="en-US" sz="2000" b="1"/>
              <a:t>082136720517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4BFF22A2-BDFD-F35C-13B8-FA8259643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" y="5468938"/>
            <a:ext cx="59229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b="1" dirty="0"/>
              <a:t>International Emergency Medical Team Training</a:t>
            </a:r>
          </a:p>
          <a:p>
            <a:r>
              <a:rPr lang="en-US" altLang="en-US" b="1" dirty="0"/>
              <a:t>Yogyakarta, 27 September 2024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8D6EB0C0-3E91-3FAD-635E-689192A9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79413"/>
            <a:ext cx="3859212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5DF9CEC-52C2-4D14-B2F5-11176002A8B6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  <ds:schemaRef ds:uri="71af3243-3dd4-4a8d-8c0d-dd76da1f02a5"/>
    <ds:schemaRef ds:uri="http://schemas.microsoft.com/office/infopath/2007/PartnerControls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{3E258B2F-43CE-45AD-9DD7-2916B382D218}tf11964407_win32</Template>
  <TotalTime>74</TotalTime>
  <Words>1481</Words>
  <Application>Microsoft Office PowerPoint</Application>
  <PresentationFormat>Layar Lebar</PresentationFormat>
  <Paragraphs>183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Judul Slide</vt:lpstr>
      </vt:variant>
      <vt:variant>
        <vt:i4>1</vt:i4>
      </vt:variant>
    </vt:vector>
  </HeadingPairs>
  <TitlesOfParts>
    <vt:vector size="2" baseType="lpstr">
      <vt:lpstr>Custom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Budi Setiawan</dc:creator>
  <cp:lastModifiedBy>sri sunarti</cp:lastModifiedBy>
  <cp:revision>2</cp:revision>
  <dcterms:created xsi:type="dcterms:W3CDTF">2024-09-26T09:32:10Z</dcterms:created>
  <dcterms:modified xsi:type="dcterms:W3CDTF">2025-12-27T02:56:12Z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